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xml" ContentType="application/vnd.openxmlformats-officedocument.presentationml.tags+xml"/>
  <Override PartName="/ppt/tags/tag4.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 id="2147483776" r:id="rId5"/>
  </p:sldMasterIdLst>
  <p:notesMasterIdLst>
    <p:notesMasterId r:id="rId70"/>
  </p:notesMasterIdLst>
  <p:handoutMasterIdLst>
    <p:handoutMasterId r:id="rId71"/>
  </p:handoutMasterIdLst>
  <p:sldIdLst>
    <p:sldId id="256" r:id="rId6"/>
    <p:sldId id="257" r:id="rId7"/>
    <p:sldId id="307" r:id="rId8"/>
    <p:sldId id="337" r:id="rId9"/>
    <p:sldId id="368" r:id="rId10"/>
    <p:sldId id="338" r:id="rId11"/>
    <p:sldId id="339" r:id="rId12"/>
    <p:sldId id="364" r:id="rId13"/>
    <p:sldId id="362" r:id="rId14"/>
    <p:sldId id="341" r:id="rId15"/>
    <p:sldId id="365" r:id="rId16"/>
    <p:sldId id="363" r:id="rId17"/>
    <p:sldId id="342" r:id="rId18"/>
    <p:sldId id="343" r:id="rId19"/>
    <p:sldId id="311" r:id="rId20"/>
    <p:sldId id="308" r:id="rId21"/>
    <p:sldId id="309" r:id="rId22"/>
    <p:sldId id="303" r:id="rId23"/>
    <p:sldId id="304" r:id="rId24"/>
    <p:sldId id="313" r:id="rId25"/>
    <p:sldId id="271" r:id="rId26"/>
    <p:sldId id="302" r:id="rId27"/>
    <p:sldId id="305" r:id="rId28"/>
    <p:sldId id="366" r:id="rId29"/>
    <p:sldId id="299" r:id="rId30"/>
    <p:sldId id="306" r:id="rId31"/>
    <p:sldId id="369" r:id="rId32"/>
    <p:sldId id="336" r:id="rId33"/>
    <p:sldId id="258" r:id="rId34"/>
    <p:sldId id="321" r:id="rId35"/>
    <p:sldId id="322" r:id="rId36"/>
    <p:sldId id="323" r:id="rId37"/>
    <p:sldId id="324" r:id="rId38"/>
    <p:sldId id="325" r:id="rId39"/>
    <p:sldId id="326" r:id="rId40"/>
    <p:sldId id="327" r:id="rId41"/>
    <p:sldId id="328" r:id="rId42"/>
    <p:sldId id="329" r:id="rId43"/>
    <p:sldId id="330" r:id="rId44"/>
    <p:sldId id="331" r:id="rId45"/>
    <p:sldId id="332" r:id="rId46"/>
    <p:sldId id="333" r:id="rId47"/>
    <p:sldId id="334" r:id="rId48"/>
    <p:sldId id="344" r:id="rId49"/>
    <p:sldId id="335" r:id="rId50"/>
    <p:sldId id="345" r:id="rId51"/>
    <p:sldId id="346" r:id="rId52"/>
    <p:sldId id="347" r:id="rId53"/>
    <p:sldId id="348" r:id="rId54"/>
    <p:sldId id="349" r:id="rId55"/>
    <p:sldId id="350" r:id="rId56"/>
    <p:sldId id="351" r:id="rId57"/>
    <p:sldId id="370" r:id="rId58"/>
    <p:sldId id="352" r:id="rId59"/>
    <p:sldId id="353" r:id="rId60"/>
    <p:sldId id="354" r:id="rId61"/>
    <p:sldId id="355" r:id="rId62"/>
    <p:sldId id="356" r:id="rId63"/>
    <p:sldId id="357" r:id="rId64"/>
    <p:sldId id="358" r:id="rId65"/>
    <p:sldId id="359" r:id="rId66"/>
    <p:sldId id="360" r:id="rId67"/>
    <p:sldId id="320" r:id="rId68"/>
    <p:sldId id="367" r:id="rId69"/>
  </p:sldIdLst>
  <p:sldSz cx="9144000" cy="5143500" type="screen16x9"/>
  <p:notesSz cx="6858000" cy="9144000"/>
  <p:defaultTextStyle>
    <a:defPPr>
      <a:defRPr lang="zh-CN"/>
    </a:defPPr>
    <a:lvl1pPr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buFont typeface="Arial" panose="020B0604020202020204" pitchFamily="34" charset="0"/>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604">
          <p15:clr>
            <a:srgbClr val="A4A3A4"/>
          </p15:clr>
        </p15:guide>
        <p15:guide id="2" pos="2946">
          <p15:clr>
            <a:srgbClr val="A4A3A4"/>
          </p15:clr>
        </p15:guide>
      </p15:sldGuideLst>
    </p:ext>
    <p:ext uri="{2D200454-40CA-4A62-9FC3-DE9A4176ACB9}">
      <p15:notesGuideLst xmlns:p15="http://schemas.microsoft.com/office/powerpoint/2012/main">
        <p15:guide id="1" orient="horz" pos="3097">
          <p15:clr>
            <a:srgbClr val="A4A3A4"/>
          </p15:clr>
        </p15:guide>
        <p15:guide id="2" pos="219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253F62"/>
    <a:srgbClr val="8A141E"/>
    <a:srgbClr val="8A151F"/>
    <a:srgbClr val="52AD5B"/>
    <a:srgbClr val="0888FB"/>
    <a:srgbClr val="C00000"/>
    <a:srgbClr val="253F61"/>
    <a:srgbClr val="254060"/>
    <a:srgbClr val="243E63"/>
    <a:srgbClr val="8A142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srgbClr val="000000"/>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fontRef idx="minor">
          <a:srgbClr val="000000"/>
        </a:fontRef>
        <a:schemeClr val="lt1"/>
      </a:tcTxStyle>
      <a:tcStyle>
        <a:tcBdr/>
        <a:fill>
          <a:solidFill>
            <a:schemeClr val="accent1"/>
          </a:solidFill>
        </a:fill>
      </a:tcStyle>
    </a:lastCol>
    <a:firstCol>
      <a:tcTxStyle b="on">
        <a:fontRef idx="minor">
          <a:srgbClr val="000000"/>
        </a:fontRef>
        <a:schemeClr val="lt1"/>
      </a:tcTxStyle>
      <a:tcStyle>
        <a:tcBdr/>
        <a:fill>
          <a:solidFill>
            <a:schemeClr val="accent1"/>
          </a:solidFill>
        </a:fill>
      </a:tcStyle>
    </a:firstCol>
    <a:lastRow>
      <a:tcTxStyle b="on">
        <a:fontRef idx="minor">
          <a:srgbClr val="000000"/>
        </a:fontRef>
        <a:schemeClr val="lt1"/>
      </a:tcTxStyle>
      <a:tcStyle>
        <a:tcBdr>
          <a:top>
            <a:ln w="38100" cmpd="sng">
              <a:solidFill>
                <a:schemeClr val="lt1"/>
              </a:solidFill>
            </a:ln>
          </a:top>
        </a:tcBdr>
        <a:fill>
          <a:solidFill>
            <a:schemeClr val="accent1"/>
          </a:solidFill>
        </a:fill>
      </a:tcStyle>
    </a:lastRow>
    <a:firstRow>
      <a:tcTxStyle b="on">
        <a:fontRef idx="minor">
          <a:srgbClr val="000000"/>
        </a:fontRef>
        <a:schemeClr val="lt1"/>
      </a:tcTxStyle>
      <a:tcStyle>
        <a:tcBdr>
          <a:bottom>
            <a:ln w="38100" cmpd="sng">
              <a:solidFill>
                <a:schemeClr val="lt1"/>
              </a:solidFill>
            </a:ln>
          </a:bottom>
        </a:tcBdr>
        <a:fill>
          <a:solidFill>
            <a:schemeClr val="accent1"/>
          </a:solidFill>
        </a:fill>
      </a:tcStyle>
    </a:firstRow>
  </a:tblStyle>
  <a:tblStyle styleId="{58542034-FE4F-4ADA-92B8-4CA66D0F0DF3}" styleName="腾讯文档-基本">
    <a:wholeTbl>
      <a:tcTxStyle>
        <a:fontRef idx="minor">
          <a:srgbClr val="000000"/>
        </a:fontRef>
        <a:srgbClr val="000000"/>
      </a:tcTxStyle>
      <a:tcStyle>
        <a:tcBdr>
          <a:left>
            <a:ln w="12700" cmpd="sng">
              <a:solidFill>
                <a:srgbClr val="999999"/>
              </a:solidFill>
            </a:ln>
          </a:left>
          <a:right>
            <a:ln w="12700" cmpd="sng">
              <a:solidFill>
                <a:srgbClr val="999999"/>
              </a:solidFill>
            </a:ln>
          </a:right>
          <a:top>
            <a:ln w="12700" cmpd="sng">
              <a:solidFill>
                <a:srgbClr val="999999"/>
              </a:solidFill>
            </a:ln>
          </a:top>
          <a:bottom>
            <a:ln w="12700" cmpd="sng">
              <a:solidFill>
                <a:srgbClr val="999999"/>
              </a:solidFill>
            </a:ln>
          </a:bottom>
          <a:insideH>
            <a:ln w="12700" cmpd="sng">
              <a:solidFill>
                <a:srgbClr val="999999"/>
              </a:solidFill>
            </a:ln>
          </a:insideH>
          <a:insideV>
            <a:ln w="12700" cmpd="sng">
              <a:solidFill>
                <a:srgbClr val="999999"/>
              </a:solidFill>
            </a:ln>
          </a:insideV>
        </a:tcBdr>
        <a:fill>
          <a:solidFill>
            <a:srgbClr val="FFFFFF"/>
          </a:solid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110" autoAdjust="0"/>
    <p:restoredTop sz="87706" autoAdjust="0"/>
  </p:normalViewPr>
  <p:slideViewPr>
    <p:cSldViewPr>
      <p:cViewPr varScale="1">
        <p:scale>
          <a:sx n="98" d="100"/>
          <a:sy n="98" d="100"/>
        </p:scale>
        <p:origin x="1042" y="82"/>
      </p:cViewPr>
      <p:guideLst>
        <p:guide orient="horz" pos="1604"/>
        <p:guide pos="2946"/>
      </p:guideLst>
    </p:cSldViewPr>
  </p:slideViewPr>
  <p:outlineViewPr>
    <p:cViewPr>
      <p:scale>
        <a:sx n="33" d="100"/>
        <a:sy n="33" d="100"/>
      </p:scale>
      <p:origin x="0" y="5236"/>
    </p:cViewPr>
  </p:outlineViewPr>
  <p:notesTextViewPr>
    <p:cViewPr>
      <p:scale>
        <a:sx n="100" d="100"/>
        <a:sy n="100" d="100"/>
      </p:scale>
      <p:origin x="0" y="0"/>
    </p:cViewPr>
  </p:notesTextViewPr>
  <p:sorterViewPr>
    <p:cViewPr>
      <p:scale>
        <a:sx n="100" d="100"/>
        <a:sy n="100" d="100"/>
      </p:scale>
      <p:origin x="0" y="-4080"/>
    </p:cViewPr>
  </p:sorterViewPr>
  <p:notesViewPr>
    <p:cSldViewPr>
      <p:cViewPr varScale="1">
        <p:scale>
          <a:sx n="53" d="100"/>
          <a:sy n="53" d="100"/>
        </p:scale>
        <p:origin x="-2706" y="-96"/>
      </p:cViewPr>
      <p:guideLst>
        <p:guide orient="horz" pos="3097"/>
        <p:guide pos="219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1.xml"/><Relationship Id="rId21" Type="http://schemas.openxmlformats.org/officeDocument/2006/relationships/slide" Target="slides/slide16.xml"/><Relationship Id="rId42" Type="http://schemas.openxmlformats.org/officeDocument/2006/relationships/slide" Target="slides/slide37.xml"/><Relationship Id="rId47" Type="http://schemas.openxmlformats.org/officeDocument/2006/relationships/slide" Target="slides/slide42.xml"/><Relationship Id="rId63" Type="http://schemas.openxmlformats.org/officeDocument/2006/relationships/slide" Target="slides/slide58.xml"/><Relationship Id="rId68" Type="http://schemas.openxmlformats.org/officeDocument/2006/relationships/slide" Target="slides/slide63.xml"/><Relationship Id="rId2" Type="http://schemas.openxmlformats.org/officeDocument/2006/relationships/slideMaster" Target="slideMasters/slideMaster2.xml"/><Relationship Id="rId16" Type="http://schemas.openxmlformats.org/officeDocument/2006/relationships/slide" Target="slides/slide11.xml"/><Relationship Id="rId29" Type="http://schemas.openxmlformats.org/officeDocument/2006/relationships/slide" Target="slides/slide24.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slide" Target="slides/slide53.xml"/><Relationship Id="rId66" Type="http://schemas.openxmlformats.org/officeDocument/2006/relationships/slide" Target="slides/slide61.xml"/><Relationship Id="rId74" Type="http://schemas.openxmlformats.org/officeDocument/2006/relationships/theme" Target="theme/theme1.xml"/><Relationship Id="rId5" Type="http://schemas.openxmlformats.org/officeDocument/2006/relationships/slideMaster" Target="slideMasters/slideMaster5.xml"/><Relationship Id="rId61" Type="http://schemas.openxmlformats.org/officeDocument/2006/relationships/slide" Target="slides/slide56.xml"/><Relationship Id="rId19" Type="http://schemas.openxmlformats.org/officeDocument/2006/relationships/slide" Target="slides/slide1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slide" Target="slides/slide59.xml"/><Relationship Id="rId69" Type="http://schemas.openxmlformats.org/officeDocument/2006/relationships/slide" Target="slides/slide64.xml"/><Relationship Id="rId8" Type="http://schemas.openxmlformats.org/officeDocument/2006/relationships/slide" Target="slides/slide3.xml"/><Relationship Id="rId51" Type="http://schemas.openxmlformats.org/officeDocument/2006/relationships/slide" Target="slides/slide46.xml"/><Relationship Id="rId72" Type="http://schemas.openxmlformats.org/officeDocument/2006/relationships/presProps" Target="presProps.xml"/><Relationship Id="rId3" Type="http://schemas.openxmlformats.org/officeDocument/2006/relationships/slideMaster" Target="slideMasters/slideMaster3.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slide" Target="slides/slide54.xml"/><Relationship Id="rId67" Type="http://schemas.openxmlformats.org/officeDocument/2006/relationships/slide" Target="slides/slide62.xml"/><Relationship Id="rId20" Type="http://schemas.openxmlformats.org/officeDocument/2006/relationships/slide" Target="slides/slide15.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slide" Target="slides/slide57.xml"/><Relationship Id="rId70" Type="http://schemas.openxmlformats.org/officeDocument/2006/relationships/notesMaster" Target="notesMasters/notesMaster1.xml"/><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10" Type="http://schemas.openxmlformats.org/officeDocument/2006/relationships/slide" Target="slides/slide5.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slide" Target="slides/slide55.xml"/><Relationship Id="rId65" Type="http://schemas.openxmlformats.org/officeDocument/2006/relationships/slide" Target="slides/slide60.xml"/><Relationship Id="rId73"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4.xml"/><Relationship Id="rId13" Type="http://schemas.openxmlformats.org/officeDocument/2006/relationships/slide" Target="slides/slide8.xml"/><Relationship Id="rId18" Type="http://schemas.openxmlformats.org/officeDocument/2006/relationships/slide" Target="slides/slide13.xml"/><Relationship Id="rId39" Type="http://schemas.openxmlformats.org/officeDocument/2006/relationships/slide" Target="slides/slide34.xml"/><Relationship Id="rId34" Type="http://schemas.openxmlformats.org/officeDocument/2006/relationships/slide" Target="slides/slide29.xml"/><Relationship Id="rId50" Type="http://schemas.openxmlformats.org/officeDocument/2006/relationships/slide" Target="slides/slide45.xml"/><Relationship Id="rId55" Type="http://schemas.openxmlformats.org/officeDocument/2006/relationships/slide" Target="slides/slide50.xml"/><Relationship Id="rId7" Type="http://schemas.openxmlformats.org/officeDocument/2006/relationships/slide" Target="slides/slide2.xml"/><Relationship Id="rId7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46400" cy="4968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51275" y="0"/>
            <a:ext cx="2946400" cy="496888"/>
          </a:xfrm>
          <a:prstGeom prst="rect">
            <a:avLst/>
          </a:prstGeom>
        </p:spPr>
        <p:txBody>
          <a:bodyPr vert="horz" lIns="91440" tIns="45720" rIns="91440" bIns="45720" rtlCol="0"/>
          <a:lstStyle>
            <a:lvl1pPr algn="r">
              <a:defRPr sz="1200"/>
            </a:lvl1pPr>
          </a:lstStyle>
          <a:p>
            <a:fld id="{2FE92D19-DAB1-4875-885C-5CE9930C4D72}" type="datetimeFigureOut">
              <a:rPr lang="zh-CN" altLang="en-US" smtClean="0"/>
              <a:t>2023/9/24</a:t>
            </a:fld>
            <a:endParaRPr lang="zh-CN" altLang="en-US"/>
          </a:p>
        </p:txBody>
      </p:sp>
      <p:sp>
        <p:nvSpPr>
          <p:cNvPr id="4" name="页脚占位符 3"/>
          <p:cNvSpPr>
            <a:spLocks noGrp="1"/>
          </p:cNvSpPr>
          <p:nvPr>
            <p:ph type="ftr" sz="quarter" idx="2"/>
          </p:nvPr>
        </p:nvSpPr>
        <p:spPr>
          <a:xfrm>
            <a:off x="0" y="9431338"/>
            <a:ext cx="2946400" cy="4968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51275" y="9431338"/>
            <a:ext cx="2946400" cy="496887"/>
          </a:xfrm>
          <a:prstGeom prst="rect">
            <a:avLst/>
          </a:prstGeom>
        </p:spPr>
        <p:txBody>
          <a:bodyPr vert="horz" lIns="91440" tIns="45720" rIns="91440" bIns="45720" rtlCol="0" anchor="b"/>
          <a:lstStyle>
            <a:lvl1pPr algn="r">
              <a:defRPr sz="1200"/>
            </a:lvl1pPr>
          </a:lstStyle>
          <a:p>
            <a:fld id="{483AE0EB-002D-4EDA-9D7A-1A5304305124}"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bwMode="auto">
      <p:bgPr>
        <a:solidFill>
          <a:schemeClr val="bg1"/>
        </a:solidFill>
        <a:effectLst/>
      </p:bgPr>
    </p:bg>
    <p:spTree>
      <p:nvGrpSpPr>
        <p:cNvPr id="1" name=""/>
        <p:cNvGrpSpPr/>
        <p:nvPr/>
      </p:nvGrpSpPr>
      <p:grpSpPr>
        <a:xfrm>
          <a:off x="0" y="0"/>
          <a:ext cx="0" cy="0"/>
          <a:chOff x="0" y="0"/>
          <a:chExt cx="0" cy="0"/>
        </a:xfrm>
      </p:grpSpPr>
      <p:sp>
        <p:nvSpPr>
          <p:cNvPr id="2050" name="页眉占位符 1"/>
          <p:cNvSpPr>
            <a:spLocks noGrp="1" noChangeArrowheads="1"/>
          </p:cNvSpPr>
          <p:nvPr>
            <p:ph type="hdr" sz="quarter"/>
          </p:nvPr>
        </p:nvSpPr>
        <p:spPr bwMode="auto">
          <a:xfrm>
            <a:off x="0" y="0"/>
            <a:ext cx="2946400" cy="496888"/>
          </a:xfrm>
          <a:prstGeom prst="rect">
            <a:avLst/>
          </a:prstGeom>
          <a:noFill/>
          <a:ln w="9525">
            <a:noFill/>
            <a:miter lim="800000"/>
          </a:ln>
        </p:spPr>
        <p:txBody>
          <a:bodyPr vert="horz" wrap="square" lIns="92172" tIns="46086" rIns="92172" bIns="46086" numCol="1" anchor="t" anchorCtr="0" compatLnSpc="1"/>
          <a:lstStyle>
            <a:lvl1pPr eaLnBrk="1" hangingPunct="1">
              <a:buFont typeface="Arial" panose="020B0604020202020204" pitchFamily="34" charset="0"/>
              <a:buNone/>
              <a:defRPr sz="1200">
                <a:latin typeface="Calibri" panose="020F0502020204030204" pitchFamily="34" charset="0"/>
                <a:ea typeface="宋体" panose="02010600030101010101" pitchFamily="2" charset="-122"/>
              </a:defRPr>
            </a:lvl1pPr>
          </a:lstStyle>
          <a:p>
            <a:pPr>
              <a:defRPr/>
            </a:pPr>
            <a:endParaRPr lang="zh-CN" altLang="en-US"/>
          </a:p>
        </p:txBody>
      </p:sp>
      <p:sp>
        <p:nvSpPr>
          <p:cNvPr id="2051" name="日期占位符 2"/>
          <p:cNvSpPr>
            <a:spLocks noGrp="1" noChangeArrowheads="1"/>
          </p:cNvSpPr>
          <p:nvPr>
            <p:ph type="dt" idx="1"/>
          </p:nvPr>
        </p:nvSpPr>
        <p:spPr bwMode="auto">
          <a:xfrm>
            <a:off x="3851275" y="0"/>
            <a:ext cx="2946400" cy="496888"/>
          </a:xfrm>
          <a:prstGeom prst="rect">
            <a:avLst/>
          </a:prstGeom>
          <a:noFill/>
          <a:ln w="9525">
            <a:noFill/>
            <a:miter lim="800000"/>
          </a:ln>
        </p:spPr>
        <p:txBody>
          <a:bodyPr vert="horz" wrap="square" lIns="92172" tIns="46086" rIns="92172" bIns="46086" numCol="1" anchor="t" anchorCtr="0" compatLnSpc="1"/>
          <a:lstStyle>
            <a:lvl1pPr algn="r" eaLnBrk="1" hangingPunct="1">
              <a:buFont typeface="Arial" panose="020B0604020202020204" pitchFamily="34" charset="0"/>
              <a:buNone/>
              <a:defRPr sz="1200">
                <a:latin typeface="Calibri" panose="020F0502020204030204" pitchFamily="34" charset="0"/>
                <a:ea typeface="宋体" panose="02010600030101010101" pitchFamily="2" charset="-122"/>
              </a:defRPr>
            </a:lvl1pPr>
          </a:lstStyle>
          <a:p>
            <a:pPr>
              <a:defRPr/>
            </a:pPr>
            <a:endParaRPr lang="zh-CN" altLang="en-US"/>
          </a:p>
        </p:txBody>
      </p:sp>
      <p:sp>
        <p:nvSpPr>
          <p:cNvPr id="11268" name="幻灯片图像占位符 3"/>
          <p:cNvSpPr>
            <a:spLocks noGrp="1" noRot="1" noChangeAspect="1" noChangeArrowheads="1"/>
          </p:cNvSpPr>
          <p:nvPr>
            <p:ph type="sldImg" idx="4294967295"/>
          </p:nvPr>
        </p:nvSpPr>
        <p:spPr bwMode="auto">
          <a:xfrm>
            <a:off x="88900" y="744538"/>
            <a:ext cx="6621463" cy="3724275"/>
          </a:xfrm>
          <a:prstGeom prst="rect">
            <a:avLst/>
          </a:prstGeom>
          <a:noFill/>
          <a:ln w="12700">
            <a:noFill/>
            <a:miter lim="800000"/>
          </a:ln>
        </p:spPr>
      </p:sp>
      <p:sp>
        <p:nvSpPr>
          <p:cNvPr id="2053" name="备注占位符 4"/>
          <p:cNvSpPr>
            <a:spLocks noGrp="1" noChangeArrowheads="1"/>
          </p:cNvSpPr>
          <p:nvPr>
            <p:ph type="body" sz="quarter" idx="3"/>
          </p:nvPr>
        </p:nvSpPr>
        <p:spPr bwMode="auto">
          <a:xfrm>
            <a:off x="679450" y="4716463"/>
            <a:ext cx="5440363" cy="4468812"/>
          </a:xfrm>
          <a:prstGeom prst="rect">
            <a:avLst/>
          </a:prstGeom>
          <a:noFill/>
          <a:ln w="12700" cmpd="sng">
            <a:noFill/>
            <a:miter lim="800000"/>
          </a:ln>
        </p:spPr>
        <p:txBody>
          <a:bodyPr vert="horz" wrap="square" lIns="92172" tIns="46086" rIns="92172" bIns="46086" numCol="1" anchor="ctr" anchorCtr="0" compatLnSpc="1"/>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2054" name="页脚占位符 5"/>
          <p:cNvSpPr>
            <a:spLocks noGrp="1" noChangeArrowheads="1"/>
          </p:cNvSpPr>
          <p:nvPr>
            <p:ph type="ftr" sz="quarter" idx="4"/>
          </p:nvPr>
        </p:nvSpPr>
        <p:spPr bwMode="auto">
          <a:xfrm>
            <a:off x="0" y="9431338"/>
            <a:ext cx="2946400" cy="496887"/>
          </a:xfrm>
          <a:prstGeom prst="rect">
            <a:avLst/>
          </a:prstGeom>
          <a:noFill/>
          <a:ln w="9525">
            <a:noFill/>
            <a:miter lim="800000"/>
          </a:ln>
        </p:spPr>
        <p:txBody>
          <a:bodyPr vert="horz" wrap="square" lIns="92172" tIns="46086" rIns="92172" bIns="46086" numCol="1" anchor="b" anchorCtr="0" compatLnSpc="1"/>
          <a:lstStyle>
            <a:lvl1pPr eaLnBrk="1" hangingPunct="1">
              <a:buFont typeface="Arial" panose="020B0604020202020204" pitchFamily="34" charset="0"/>
              <a:buNone/>
              <a:defRPr sz="1200">
                <a:latin typeface="Calibri" panose="020F0502020204030204" pitchFamily="34" charset="0"/>
                <a:ea typeface="宋体" panose="02010600030101010101" pitchFamily="2" charset="-122"/>
              </a:defRPr>
            </a:lvl1pPr>
          </a:lstStyle>
          <a:p>
            <a:pPr>
              <a:defRPr/>
            </a:pPr>
            <a:endParaRPr lang="zh-CN" altLang="en-US"/>
          </a:p>
        </p:txBody>
      </p:sp>
      <p:sp>
        <p:nvSpPr>
          <p:cNvPr id="2055" name="灯片编号占位符 6"/>
          <p:cNvSpPr>
            <a:spLocks noGrp="1" noChangeArrowheads="1"/>
          </p:cNvSpPr>
          <p:nvPr>
            <p:ph type="sldNum" sz="quarter" idx="5"/>
          </p:nvPr>
        </p:nvSpPr>
        <p:spPr bwMode="auto">
          <a:xfrm>
            <a:off x="3851275" y="9431338"/>
            <a:ext cx="2946400" cy="496887"/>
          </a:xfrm>
          <a:prstGeom prst="rect">
            <a:avLst/>
          </a:prstGeom>
          <a:noFill/>
          <a:ln w="9525">
            <a:noFill/>
            <a:miter lim="800000"/>
          </a:ln>
        </p:spPr>
        <p:txBody>
          <a:bodyPr vert="horz" wrap="square" lIns="92172" tIns="46086" rIns="92172" bIns="46086" numCol="1" anchor="b" anchorCtr="0" compatLnSpc="1"/>
          <a:lstStyle>
            <a:lvl1pPr algn="r">
              <a:defRPr sz="1200">
                <a:latin typeface="Calibri" panose="020F0502020204030204" pitchFamily="34" charset="0"/>
              </a:defRPr>
            </a:lvl1pPr>
          </a:lstStyle>
          <a:p>
            <a:fld id="{0B97B80F-142F-4A8D-AA75-D1CDF5ADA1E9}" type="slidenum">
              <a:rPr lang="zh-CN" altLang="en-US"/>
              <a:t>‹#›</a:t>
            </a:fld>
            <a:endParaRPr lang="zh-CN" altLang="en-US"/>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7432442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6518714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9542838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06679124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9082191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97223300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38164039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40883213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8077659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3180602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extLst>
      <p:ext uri="{BB962C8B-B14F-4D97-AF65-F5344CB8AC3E}">
        <p14:creationId xmlns:p14="http://schemas.microsoft.com/office/powerpoint/2010/main" val="17898090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5376579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55396291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016108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9183976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87902990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05985249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87880336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12665142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33327051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a:t>
            </a:r>
            <a:r>
              <a:rPr lang="en-US" altLang="zh-CN" dirty="0"/>
              <a:t>119</a:t>
            </a:r>
            <a:r>
              <a:rPr lang="zh-CN" altLang="en-US" dirty="0"/>
              <a:t>号系统调用（</a:t>
            </a:r>
            <a:r>
              <a:rPr lang="en-US" altLang="zh-CN" dirty="0"/>
              <a:t>__</a:t>
            </a:r>
            <a:r>
              <a:rPr lang="en-US" altLang="zh-CN" dirty="0" err="1"/>
              <a:t>NR_sigreturn</a:t>
            </a:r>
            <a:r>
              <a:rPr lang="zh-CN" altLang="en-US" b="0" i="0" dirty="0">
                <a:solidFill>
                  <a:srgbClr val="374151"/>
                </a:solidFill>
                <a:effectLst/>
                <a:latin typeface="Söhne"/>
              </a:rPr>
              <a:t>）通常用于在</a:t>
            </a:r>
            <a:r>
              <a:rPr lang="en-US" altLang="zh-CN" b="0" i="0" dirty="0" err="1">
                <a:solidFill>
                  <a:srgbClr val="374151"/>
                </a:solidFill>
                <a:effectLst/>
                <a:latin typeface="Söhne"/>
              </a:rPr>
              <a:t>Liteos</a:t>
            </a:r>
            <a:r>
              <a:rPr lang="zh-CN" altLang="en-US" b="0" i="0" dirty="0">
                <a:solidFill>
                  <a:srgbClr val="374151"/>
                </a:solidFill>
                <a:effectLst/>
                <a:latin typeface="Söhne"/>
              </a:rPr>
              <a:t>内核中用于处理信号处理程序（</a:t>
            </a:r>
            <a:r>
              <a:rPr lang="en-US" altLang="zh-CN" b="0" i="0" dirty="0">
                <a:solidFill>
                  <a:srgbClr val="374151"/>
                </a:solidFill>
                <a:effectLst/>
                <a:latin typeface="Söhne"/>
              </a:rPr>
              <a:t>Signal Handler</a:t>
            </a:r>
            <a:r>
              <a:rPr lang="zh-CN" altLang="en-US" b="0" i="0" dirty="0">
                <a:solidFill>
                  <a:srgbClr val="374151"/>
                </a:solidFill>
                <a:effectLst/>
                <a:latin typeface="Söhne"/>
              </a:rPr>
              <a:t>）返回的情况。它是内核中的一个内部系统调用，不会由用户态程序直接调用，因此需要进行上述判断。</a:t>
            </a:r>
            <a:endParaRPr lang="zh-CN" altLang="en-US" dirty="0"/>
          </a:p>
        </p:txBody>
      </p:sp>
      <p:sp>
        <p:nvSpPr>
          <p:cNvPr id="4" name="灯片编号占位符 3"/>
          <p:cNvSpPr>
            <a:spLocks noGrp="1"/>
          </p:cNvSpPr>
          <p:nvPr>
            <p:ph type="sldNum" sz="quarter" idx="5"/>
          </p:nvPr>
        </p:nvSpPr>
        <p:spPr/>
        <p:txBody>
          <a:bodyPr/>
          <a:lstStyle/>
          <a:p>
            <a:fld id="{0B97B80F-142F-4A8D-AA75-D1CDF5ADA1E9}" type="slidenum">
              <a:rPr lang="zh-CN" altLang="en-US" smtClean="0"/>
              <a:t>16</a:t>
            </a:fld>
            <a:endParaRPr lang="zh-CN" altLang="en-US"/>
          </a:p>
        </p:txBody>
      </p:sp>
    </p:spTree>
    <p:extLst>
      <p:ext uri="{BB962C8B-B14F-4D97-AF65-F5344CB8AC3E}">
        <p14:creationId xmlns:p14="http://schemas.microsoft.com/office/powerpoint/2010/main" val="361269602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3062953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5338565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94752054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4414667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98763080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6590963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41765153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09606958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20629580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a:p>
            <a:pPr lvl="0"/>
            <a:endParaRPr lang="zh-CN"/>
          </a:p>
        </p:txBody>
      </p:sp>
    </p:spTree>
    <p:extLst>
      <p:ext uri="{BB962C8B-B14F-4D97-AF65-F5344CB8AC3E}">
        <p14:creationId xmlns:p14="http://schemas.microsoft.com/office/powerpoint/2010/main" val="9147636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39323245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8907550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7791516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42853677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p:cNvSpPr>
            <a:spLocks noGrp="1"/>
          </p:cNvSpPr>
          <p:nvPr>
            <p:ph type="body" idx="1"/>
          </p:nvPr>
        </p:nvSpPr>
        <p:spPr/>
        <p:txBody>
          <a:bodyPr/>
          <a:lstStyle/>
          <a:p>
            <a:pPr lvl="0"/>
            <a:endParaRPr lang="zh-CN"/>
          </a:p>
        </p:txBody>
      </p:sp>
    </p:spTree>
    <p:extLst>
      <p:ext uri="{BB962C8B-B14F-4D97-AF65-F5344CB8AC3E}">
        <p14:creationId xmlns:p14="http://schemas.microsoft.com/office/powerpoint/2010/main" val="12955735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7.pn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8.png"/><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9.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B2C465C-8FA2-430C-ADF3-904E03A8F6D5}" type="slidenum">
              <a:rPr lang="zh-CN"/>
              <a:t>‹#›</a:t>
            </a:fld>
            <a:endParaRPr lang="zh-CN"/>
          </a:p>
        </p:txBody>
      </p:sp>
    </p:spTree>
  </p:cSld>
  <p:clrMapOvr>
    <a:masterClrMapping/>
  </p:clrMapOv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6689725" y="4778375"/>
            <a:ext cx="1266825" cy="342900"/>
          </a:xfrm>
          <a:prstGeom prst="rect">
            <a:avLst/>
          </a:prstGeom>
          <a:noFill/>
          <a:ln>
            <a:noFill/>
          </a:ln>
        </p:spPr>
      </p:pic>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266418AD-6F9A-4D71-B11D-DEB52ADAFDED}" type="slidenum">
              <a:rPr lang="zh-CN"/>
              <a:t>‹#›</a:t>
            </a:fld>
            <a:endParaRPr lang="zh-CN"/>
          </a:p>
        </p:txBody>
      </p:sp>
    </p:spTree>
  </p:cSld>
  <p:clrMapOvr>
    <a:masterClrMapping/>
  </p:clrMapOvr>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prstClr val="black">
                <a:alpha val="40000"/>
              </a:prst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userDrawn="1"/>
        </p:nvPicPr>
        <p:blipFill>
          <a:blip r:embed="rId2" cstate="print"/>
          <a:srcRect t="70982"/>
          <a:stretch>
            <a:fillRect/>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CD1B9F34-C406-4928-9AD5-876CC2DF2B15}"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291108" y="1284089"/>
            <a:ext cx="8565747" cy="3449836"/>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extLst>
      <p:ext uri="{BB962C8B-B14F-4D97-AF65-F5344CB8AC3E}">
        <p14:creationId xmlns:p14="http://schemas.microsoft.com/office/powerpoint/2010/main" val="304800380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001CEEB-A90F-485C-AE8C-156144623D40}" type="slidenum">
              <a:rPr lang="zh-CN"/>
              <a:t>‹#›</a:t>
            </a:fld>
            <a:endParaRPr lang="zh-CN"/>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7559D99-9A5D-4A61-8EB7-7885AF8C4EBC}" type="slidenum">
              <a:rPr lang="zh-CN"/>
              <a:t>‹#›</a:t>
            </a:fld>
            <a:endParaRPr lang="zh-CN"/>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F9BF170-B5AD-4FBF-BA82-72ED7F4D36FE}" type="slidenum">
              <a:rPr lang="zh-CN"/>
              <a:t>‹#›</a:t>
            </a:fld>
            <a:endParaRPr lang="zh-CN"/>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2509BB81-9252-4C6E-825A-881E3F96F2BC}" type="slidenum">
              <a:rPr lang="zh-CN"/>
              <a:t>‹#›</a:t>
            </a:fld>
            <a:endParaRPr lang="zh-CN"/>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05B528F8-976F-4875-A46F-2161B1543354}" type="slidenum">
              <a:rPr lang="zh-CN"/>
              <a:t>‹#›</a:t>
            </a:fld>
            <a:endParaRPr lang="zh-CN"/>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883A6C07-9EDB-4B3A-AD58-C7D51F73B003}" type="slidenum">
              <a:rPr lang="zh-CN"/>
              <a:t>‹#›</a:t>
            </a:fld>
            <a:endParaRPr lang="zh-CN"/>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4DED7C9A-4F0D-47BC-AF77-0547D6F96158}" type="slidenum">
              <a:rPr lang="zh-CN"/>
              <a:t>‹#›</a:t>
            </a:fld>
            <a:endParaRPr lang="zh-C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4160B0C6-1D85-4301-8154-9EA3552A82D4}" type="slidenum">
              <a:rPr lang="zh-CN"/>
              <a:t>‹#›</a:t>
            </a:fld>
            <a:endParaRPr lang="zh-CN"/>
          </a:p>
        </p:txBody>
      </p:sp>
    </p:spTree>
  </p:cSld>
  <p:clrMapOvr>
    <a:masterClrMapping/>
  </p:clrMapOvr>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9D97B3BD-D961-435A-93B1-A26A91F30FA4}" type="slidenum">
              <a:rPr lang="zh-CN"/>
              <a:t>‹#›</a:t>
            </a:fld>
            <a:endParaRPr lang="zh-CN"/>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F6F8CB0E-1047-45B3-A483-B357383901B7}" type="slidenum">
              <a:rPr lang="zh-CN"/>
              <a:t>‹#›</a:t>
            </a:fld>
            <a:endParaRPr lang="zh-CN"/>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66F33EAD-2DC5-41E2-896F-501C4377D94D}" type="slidenum">
              <a:rPr lang="zh-CN"/>
              <a:t>‹#›</a:t>
            </a:fld>
            <a:endParaRPr lang="zh-CN"/>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7C93EA4F-178C-467C-B1FF-D68F333791C3}"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291108" y="1284089"/>
            <a:ext cx="8565747" cy="3449836"/>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3"/>
            <a:ext cx="7772400" cy="1101725"/>
          </a:xfrm>
        </p:spPr>
        <p:txBody>
          <a:bodyPr/>
          <a:lstStyle/>
          <a:p>
            <a:r>
              <a:rPr lang="zh-CN"/>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457200" lvl="1" indent="0" algn="ctr">
              <a:buNone/>
            </a:lvl2pPr>
            <a:lvl3pPr marL="914400" lvl="2" indent="0" algn="ctr">
              <a:buNone/>
            </a:lvl3pPr>
            <a:lvl4pPr marL="1371600" lvl="3" indent="0" algn="ctr">
              <a:buNone/>
            </a:lvl4pPr>
            <a:lvl5pPr marL="1828800" lvl="4" indent="0" algn="ctr">
              <a:buNone/>
            </a:lvl5pPr>
            <a:lvl6pPr marL="2286000" lvl="5" indent="0" algn="ctr">
              <a:buNone/>
            </a:lvl6pPr>
            <a:lvl7pPr marL="2743200" lvl="6" indent="0" algn="ctr">
              <a:buNone/>
            </a:lvl7pPr>
            <a:lvl8pPr marL="3200400" lvl="7" indent="0" algn="ctr">
              <a:buNone/>
            </a:lvl8pPr>
            <a:lvl9pPr marL="3657600"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11484A87-50AD-4B79-A3C7-C417EE16EDBF}" type="slidenum">
              <a:rPr lang="zh-CN"/>
              <a:t>‹#›</a:t>
            </a:fld>
            <a:endParaRPr lang="zh-CN"/>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D89955F-190E-498C-AC5E-75ECF52E8F3E}" type="slidenum">
              <a:rPr lang="zh-CN"/>
              <a:t>‹#›</a:t>
            </a:fld>
            <a:endParaRPr lang="zh-CN"/>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74E77EB7-F2A0-46CA-A721-46FCA8021F8E}" type="slidenum">
              <a:rPr lang="zh-CN"/>
              <a:t>‹#›</a:t>
            </a:fld>
            <a:endParaRPr lang="zh-CN"/>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66F0598-21B1-4440-AE75-4815C1DC4EC5}" type="slidenum">
              <a:rPr lang="zh-CN"/>
              <a:t>‹#›</a:t>
            </a:fld>
            <a:endParaRPr lang="zh-CN"/>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p:nvPicPr>
        <p:blipFill>
          <a:blip r:embed="rId2"/>
          <a:srcRect t="4836" b="29471"/>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A2EC84F-588A-46AD-BE8D-B7C706380F82}" type="slidenum">
              <a:rPr lang="zh-CN"/>
              <a:t>‹#›</a:t>
            </a:fld>
            <a:endParaRPr lang="zh-C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t>单击此处编辑母版标题样式</a:t>
            </a:r>
          </a:p>
        </p:txBody>
      </p:sp>
      <p:sp>
        <p:nvSpPr>
          <p:cNvPr id="3" name="文本占位符 2"/>
          <p:cNvSpPr>
            <a:spLocks noGrp="1"/>
          </p:cNvSpPr>
          <p:nvPr>
            <p:ph type="body" idx="1"/>
          </p:nvPr>
        </p:nvSpPr>
        <p:spPr>
          <a:xfrm>
            <a:off x="722313" y="2179638"/>
            <a:ext cx="7772400" cy="1125537"/>
          </a:xfrm>
        </p:spPr>
        <p:txBody>
          <a:bodyPr anchor="b"/>
          <a:lstStyle>
            <a:lvl1pPr marL="0" lvl="0" indent="0">
              <a:buNone/>
              <a:defRPr sz="2000"/>
            </a:lvl1pPr>
            <a:lvl2pPr marL="457200" lvl="1" indent="0">
              <a:buNone/>
              <a:defRPr sz="1800"/>
            </a:lvl2pPr>
            <a:lvl3pPr marL="914400" lvl="2" indent="0">
              <a:buNone/>
              <a:defRPr sz="1600"/>
            </a:lvl3pPr>
            <a:lvl4pPr marL="1371600" lvl="3" indent="0">
              <a:buNone/>
              <a:defRPr sz="1400"/>
            </a:lvl4pPr>
            <a:lvl5pPr marL="1828800" lvl="4" indent="0">
              <a:buNone/>
              <a:defRPr sz="1400"/>
            </a:lvl5pPr>
            <a:lvl6pPr marL="2286000" lvl="5" indent="0">
              <a:buNone/>
              <a:defRPr sz="1400"/>
            </a:lvl6pPr>
            <a:lvl7pPr marL="2743200" lvl="6" indent="0">
              <a:buNone/>
              <a:defRPr sz="1400"/>
            </a:lvl7pPr>
            <a:lvl8pPr marL="3200400" lvl="7" indent="0">
              <a:buNone/>
              <a:defRPr sz="1400"/>
            </a:lvl8pPr>
            <a:lvl9pPr marL="3657600" lvl="8" indent="0">
              <a:buNone/>
              <a:defRPr sz="1400"/>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9AA898CA-9DC4-4DEB-987F-5794FE28A276}" type="slidenum">
              <a:rPr lang="zh-CN"/>
              <a:t>‹#›</a:t>
            </a:fld>
            <a:endParaRPr lang="zh-CN"/>
          </a:p>
        </p:txBody>
      </p:sp>
    </p:spTree>
  </p:cSld>
  <p:clrMapOvr>
    <a:masterClrMapping/>
  </p:clrMapOvr>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9A644E26-11CA-4390-8B0D-33A4D45FDBCF}" type="slidenum">
              <a:rPr lang="zh-CN"/>
              <a:t>‹#›</a:t>
            </a:fld>
            <a:endParaRPr lang="zh-CN"/>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15371423-9E31-436C-88EE-BB1FBC6D8B7B}" type="slidenum">
              <a:rPr lang="zh-CN"/>
              <a:t>‹#›</a:t>
            </a:fld>
            <a:endParaRPr lang="zh-CN"/>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63B2B1BF-F1CD-45C9-8721-A997A2366572}" type="slidenum">
              <a:rPr lang="zh-CN"/>
              <a:t>‹#›</a:t>
            </a:fld>
            <a:endParaRPr lang="zh-CN"/>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43EB20AC-6F21-4545-A41F-17C9031D6150}" type="slidenum">
              <a:rPr lang="zh-CN"/>
              <a:t>‹#›</a:t>
            </a:fld>
            <a:endParaRPr lang="zh-CN"/>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p:nvPicPr>
        <p:blipFill>
          <a:blip r:embed="rId2"/>
          <a:stretch/>
        </p:blipFill>
        <p:spPr>
          <a:xfrm>
            <a:off x="6689725" y="4778375"/>
            <a:ext cx="1266825" cy="3429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823B0D69-AB24-44A5-A7EA-D7191C8AB2A6}" type="slidenum">
              <a:rPr lang="zh-CN"/>
              <a:t>‹#›</a:t>
            </a:fld>
            <a:endParaRPr lang="zh-CN"/>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a:solidFill>
                <a:schemeClr val="lt1"/>
              </a:solidFill>
            </a:endParaRPr>
          </a:p>
        </p:txBody>
      </p:sp>
      <p:pic>
        <p:nvPicPr>
          <p:cNvPr id="5" name="Picture 5"/>
          <p:cNvPicPr>
            <a:picLocks noChangeAspect="1" noChangeArrowheads="1"/>
          </p:cNvPicPr>
          <p:nvPr/>
        </p:nvPicPr>
        <p:blipFill>
          <a:blip r:embed="rId2"/>
          <a:srcRect t="70982"/>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EACA589E-567E-49C4-8261-CB6A4823C55A}"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291108" y="1284089"/>
            <a:ext cx="8565747" cy="3449836"/>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1598614"/>
            <a:ext cx="7772400" cy="1101725"/>
          </a:xfrm>
        </p:spPr>
        <p:txBody>
          <a:bodyPr/>
          <a:lstStyle/>
          <a:p>
            <a:r>
              <a:rPr lang="zh-CN"/>
              <a:t>单击此处编辑母版标题样式</a:t>
            </a:r>
          </a:p>
        </p:txBody>
      </p:sp>
      <p:sp>
        <p:nvSpPr>
          <p:cNvPr id="3" name="副标题 2"/>
          <p:cNvSpPr>
            <a:spLocks noGrp="1"/>
          </p:cNvSpPr>
          <p:nvPr>
            <p:ph type="subTitle" idx="1"/>
          </p:nvPr>
        </p:nvSpPr>
        <p:spPr>
          <a:xfrm>
            <a:off x="1371600" y="2914650"/>
            <a:ext cx="6400800" cy="1314450"/>
          </a:xfrm>
        </p:spPr>
        <p:txBody>
          <a:bodyPr/>
          <a:lstStyle>
            <a:lvl1pPr marL="0" lvl="0" indent="0" algn="ctr">
              <a:buNone/>
            </a:lvl1pPr>
            <a:lvl2pPr marL="609585" lvl="1" indent="0" algn="ctr">
              <a:buNone/>
            </a:lvl2pPr>
            <a:lvl3pPr marL="1219170" lvl="2" indent="0" algn="ctr">
              <a:buNone/>
            </a:lvl3pPr>
            <a:lvl4pPr marL="1828754" lvl="3" indent="0" algn="ctr">
              <a:buNone/>
            </a:lvl4pPr>
            <a:lvl5pPr marL="2438339" lvl="4" indent="0" algn="ctr">
              <a:buNone/>
            </a:lvl5pPr>
            <a:lvl6pPr marL="3047924" lvl="5" indent="0" algn="ctr">
              <a:buNone/>
            </a:lvl6pPr>
            <a:lvl7pPr marL="3657509" lvl="6" indent="0" algn="ctr">
              <a:buNone/>
            </a:lvl7pPr>
            <a:lvl8pPr marL="4267093" lvl="7" indent="0" algn="ctr">
              <a:buNone/>
            </a:lvl8pPr>
            <a:lvl9pPr marL="4876678" lvl="8" indent="0" algn="ctr">
              <a:buNone/>
            </a:lvl9pPr>
          </a:lstStyle>
          <a:p>
            <a:r>
              <a:rPr lang="zh-CN"/>
              <a:t>单击此处编辑母版副标题样式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AE1C8ADA-986C-4CD0-8B07-7B4FAC0DDF0A}" type="slidenum">
              <a:rPr lang="zh-CN"/>
              <a:t>‹#›</a:t>
            </a:fld>
            <a:endParaRPr lang="zh-CN"/>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3" name="内容占位符 2"/>
          <p:cNvSpPr>
            <a:spLocks noGrp="1"/>
          </p:cNvSpPr>
          <p:nvPr>
            <p:ph idx="1"/>
          </p:nvPr>
        </p:nvSpPr>
        <p:spPr/>
        <p:txBody>
          <a:bodyPr/>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0569AF65-7210-48C0-9D6F-4ED9578326A3}" type="slidenum">
              <a:rPr lang="zh-CN"/>
              <a:t>‹#›</a:t>
            </a:fld>
            <a:endParaRPr lang="zh-CN"/>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3305175"/>
            <a:ext cx="7772400" cy="1022350"/>
          </a:xfrm>
        </p:spPr>
        <p:txBody>
          <a:bodyPr anchor="t"/>
          <a:lstStyle>
            <a:lvl1pPr lvl="0" algn="l">
              <a:defRPr sz="4000" b="1"/>
            </a:lvl1pPr>
          </a:lstStyle>
          <a:p>
            <a:r>
              <a:rPr lang="zh-CN"/>
              <a:t>单击此处编辑母版标题样式</a:t>
            </a:r>
          </a:p>
        </p:txBody>
      </p:sp>
      <p:sp>
        <p:nvSpPr>
          <p:cNvPr id="3" name="文本占位符 2"/>
          <p:cNvSpPr>
            <a:spLocks noGrp="1"/>
          </p:cNvSpPr>
          <p:nvPr>
            <p:ph type="body" idx="1"/>
          </p:nvPr>
        </p:nvSpPr>
        <p:spPr>
          <a:xfrm>
            <a:off x="722313" y="2179639"/>
            <a:ext cx="7772400" cy="1125537"/>
          </a:xfrm>
        </p:spPr>
        <p:txBody>
          <a:bodyPr anchor="b"/>
          <a:lstStyle>
            <a:lvl1pPr marL="0" lvl="0" indent="0">
              <a:buNone/>
              <a:defRPr sz="2000"/>
            </a:lvl1pPr>
            <a:lvl2pPr marL="609585" lvl="1" indent="0">
              <a:buNone/>
              <a:defRPr sz="1800"/>
            </a:lvl2pPr>
            <a:lvl3pPr marL="1219170" lvl="2" indent="0">
              <a:buNone/>
              <a:defRPr sz="1600"/>
            </a:lvl3pPr>
            <a:lvl4pPr marL="1828754" lvl="3" indent="0">
              <a:buNone/>
              <a:defRPr sz="1400"/>
            </a:lvl4pPr>
            <a:lvl5pPr marL="2438339" lvl="4" indent="0">
              <a:buNone/>
              <a:defRPr sz="1400"/>
            </a:lvl5pPr>
            <a:lvl6pPr marL="3047924" lvl="5" indent="0">
              <a:buNone/>
              <a:defRPr sz="1400"/>
            </a:lvl6pPr>
            <a:lvl7pPr marL="3657509" lvl="6" indent="0">
              <a:buNone/>
              <a:defRPr sz="1400"/>
            </a:lvl7pPr>
            <a:lvl8pPr marL="4267093" lvl="7" indent="0">
              <a:buNone/>
              <a:defRPr sz="1400"/>
            </a:lvl8pPr>
            <a:lvl9pPr marL="4876678" lvl="8" indent="0">
              <a:buNone/>
              <a:defRPr sz="1400"/>
            </a:lvl9pPr>
          </a:lstStyle>
          <a:p>
            <a:pPr lvl="0"/>
            <a:r>
              <a:rPr lang="zh-CN"/>
              <a:t>单击此处编辑母版文本样式</a:t>
            </a:r>
          </a:p>
        </p:txBody>
      </p:sp>
      <p:sp>
        <p:nvSpPr>
          <p:cNvPr id="4" name="日期占位符 3"/>
          <p:cNvSpPr>
            <a:spLocks noGrp="1" noChangeArrowheads="1"/>
          </p:cNvSpPr>
          <p:nvPr>
            <p:ph type="dt" idx="10"/>
          </p:nvPr>
        </p:nvSpPr>
        <p:spPr/>
        <p:txBody>
          <a:bodyPr/>
          <a:lstStyle/>
          <a:p>
            <a:endParaRPr lang="zh-CN"/>
          </a:p>
        </p:txBody>
      </p:sp>
      <p:sp>
        <p:nvSpPr>
          <p:cNvPr id="5" name="页脚占位符 4"/>
          <p:cNvSpPr>
            <a:spLocks noGrp="1" noChangeArrowheads="1"/>
          </p:cNvSpPr>
          <p:nvPr>
            <p:ph type="ftr" idx="11"/>
          </p:nvPr>
        </p:nvSpPr>
        <p:spPr/>
        <p:txBody>
          <a:bodyPr/>
          <a:lstStyle/>
          <a:p>
            <a:endParaRPr lang="zh-CN"/>
          </a:p>
        </p:txBody>
      </p:sp>
      <p:sp>
        <p:nvSpPr>
          <p:cNvPr id="6" name="灯片编号占位符 5"/>
          <p:cNvSpPr>
            <a:spLocks noGrp="1" noChangeArrowheads="1"/>
          </p:cNvSpPr>
          <p:nvPr>
            <p:ph type="sldNum" idx="12"/>
          </p:nvPr>
        </p:nvSpPr>
        <p:spPr/>
        <p:txBody>
          <a:bodyPr/>
          <a:lstStyle/>
          <a:p>
            <a:fld id="{DB2A9E76-B0EF-4942-AF63-EC4240A249C3}"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userDrawn="1"/>
        </p:nvPicPr>
        <p:blipFill>
          <a:blip r:embed="rId2" cstate="print"/>
          <a:srcRect/>
          <a:stretch>
            <a:fillRect/>
          </a:stretch>
        </p:blipFill>
        <p:spPr>
          <a:xfrm>
            <a:off x="7251700" y="161925"/>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F56F47AF-6E9B-44E0-8B3C-C99367D85570}" type="slidenum">
              <a:rPr lang="zh-CN"/>
              <a:t>‹#›</a:t>
            </a:fld>
            <a:endParaRPr lang="zh-CN"/>
          </a:p>
        </p:txBody>
      </p:sp>
    </p:spTree>
  </p:cSld>
  <p:clrMapOvr>
    <a:masterClrMapping/>
  </p:clrMapOvr>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p:cSld name="空白">
    <p:spTree>
      <p:nvGrpSpPr>
        <p:cNvPr id="1" name=""/>
        <p:cNvGrpSpPr/>
        <p:nvPr/>
      </p:nvGrpSpPr>
      <p:grpSpPr>
        <a:xfrm>
          <a:off x="0" y="0"/>
          <a:ext cx="0" cy="0"/>
          <a:chOff x="0" y="0"/>
          <a:chExt cx="0" cy="0"/>
        </a:xfrm>
      </p:grpSpPr>
      <p:pic>
        <p:nvPicPr>
          <p:cNvPr id="2" name="Picture 4"/>
          <p:cNvPicPr>
            <a:picLocks noChangeAspect="1" noChangeArrowheads="1"/>
          </p:cNvPicPr>
          <p:nvPr/>
        </p:nvPicPr>
        <p:blipFill>
          <a:blip r:embed="rId2"/>
          <a:stretch/>
        </p:blipFill>
        <p:spPr>
          <a:xfrm>
            <a:off x="7251700" y="161926"/>
            <a:ext cx="1614488" cy="347663"/>
          </a:xfrm>
          <a:prstGeom prst="rect">
            <a:avLst/>
          </a:prstGeom>
          <a:noFill/>
          <a:ln>
            <a:noFill/>
          </a:ln>
        </p:spPr>
      </p:pic>
      <p:cxnSp>
        <p:nvCxnSpPr>
          <p:cNvPr id="3" name="直接连接符 2"/>
          <p:cNvCxnSpPr/>
          <p:nvPr/>
        </p:nvCxnSpPr>
        <p:spPr>
          <a:xfrm>
            <a:off x="395288" y="631825"/>
            <a:ext cx="8459787" cy="0"/>
          </a:xfrm>
          <a:prstGeom prst="line">
            <a:avLst/>
          </a:prstGeom>
          <a:ln w="12700">
            <a:solidFill>
              <a:schemeClr val="accent2">
                <a:lumMod val="75000"/>
              </a:schemeClr>
            </a:solidFill>
            <a:prstDash val="solid"/>
          </a:ln>
        </p:spPr>
      </p:cxnSp>
      <p:sp>
        <p:nvSpPr>
          <p:cNvPr id="4" name="矩形 3"/>
          <p:cNvSpPr/>
          <p:nvPr/>
        </p:nvSpPr>
        <p:spPr>
          <a:xfrm>
            <a:off x="11113" y="4875213"/>
            <a:ext cx="9144000" cy="254000"/>
          </a:xfrm>
          <a:prstGeom prst="rect">
            <a:avLst/>
          </a:prstGeom>
          <a:solidFill>
            <a:srgbClr val="C00000"/>
          </a:solidFill>
          <a:ln w="25400">
            <a:solidFill>
              <a:srgbClr val="C00000"/>
            </a:solidFill>
            <a:prstDash val="solid"/>
          </a:ln>
        </p:spPr>
        <p:txBody>
          <a:bodyPr anchor="ctr"/>
          <a:lstStyle/>
          <a:p>
            <a:pPr algn="ctr"/>
            <a:endParaRPr lang="zh-CN" sz="1800">
              <a:solidFill>
                <a:schemeClr val="lt1"/>
              </a:solidFill>
            </a:endParaRPr>
          </a:p>
        </p:txBody>
      </p:sp>
      <p:sp>
        <p:nvSpPr>
          <p:cNvPr id="5" name="日期占位符 3"/>
          <p:cNvSpPr>
            <a:spLocks noGrp="1" noChangeArrowheads="1"/>
          </p:cNvSpPr>
          <p:nvPr>
            <p:ph type="dt" idx="10"/>
          </p:nvPr>
        </p:nvSpPr>
        <p:spPr/>
        <p:txBody>
          <a:bodyPr/>
          <a:lstStyle/>
          <a:p>
            <a:endParaRPr lang="zh-CN"/>
          </a:p>
        </p:txBody>
      </p:sp>
      <p:sp>
        <p:nvSpPr>
          <p:cNvPr id="6" name="页脚占位符 4"/>
          <p:cNvSpPr>
            <a:spLocks noGrp="1" noChangeArrowheads="1"/>
          </p:cNvSpPr>
          <p:nvPr>
            <p:ph type="ftr" idx="11"/>
          </p:nvPr>
        </p:nvSpPr>
        <p:spPr/>
        <p:txBody>
          <a:bodyPr/>
          <a:lstStyle/>
          <a:p>
            <a:endParaRPr lang="zh-CN"/>
          </a:p>
        </p:txBody>
      </p:sp>
      <p:sp>
        <p:nvSpPr>
          <p:cNvPr id="7" name="灯片编号占位符 5"/>
          <p:cNvSpPr>
            <a:spLocks noGrp="1" noChangeArrowheads="1"/>
          </p:cNvSpPr>
          <p:nvPr>
            <p:ph type="sldNum" idx="12"/>
          </p:nvPr>
        </p:nvSpPr>
        <p:spPr/>
        <p:txBody>
          <a:bodyPr/>
          <a:lstStyle/>
          <a:p>
            <a:fld id="{717E04D5-9CCC-4B4A-819A-E85D3819BE70}" type="slidenum">
              <a:rPr lang="zh-CN"/>
              <a:t>‹#›</a:t>
            </a:fld>
            <a:endParaRPr lang="zh-CN"/>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sz="1800">
              <a:solidFill>
                <a:srgbClr val="C00000"/>
              </a:solidFill>
            </a:endParaRPr>
          </a:p>
        </p:txBody>
      </p:sp>
      <p:pic>
        <p:nvPicPr>
          <p:cNvPr id="3" name="图片 7"/>
          <p:cNvPicPr>
            <a:picLocks noChangeAspect="1" noChangeArrowheads="1"/>
          </p:cNvPicPr>
          <p:nvPr/>
        </p:nvPicPr>
        <p:blipFill>
          <a:blip r:embed="rId2"/>
          <a:srcRect t="4836" b="29471"/>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19FC0DCD-6495-4C19-9764-D98D8DA4A9DD}" type="slidenum">
              <a:rPr lang="zh-CN"/>
              <a:t>‹#›</a:t>
            </a:fld>
            <a:endParaRPr lang="zh-CN"/>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1"/>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6" y="598489"/>
            <a:ext cx="8353425" cy="407323"/>
          </a:xfrm>
          <a:prstGeom prst="rect">
            <a:avLst/>
          </a:prstGeom>
        </p:spPr>
        <p:txBody>
          <a:bodyPr>
            <a:spAutoFit/>
          </a:bodyPr>
          <a:lstStyle/>
          <a:p>
            <a:pPr marL="342892" indent="-342892"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19CE01A9-8458-46EC-B416-1AC5D0886737}" type="slidenum">
              <a:rPr lang="zh-CN"/>
              <a:t>‹#›</a:t>
            </a:fld>
            <a:endParaRPr lang="zh-CN"/>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1"/>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6" y="598489"/>
            <a:ext cx="8353425" cy="407323"/>
          </a:xfrm>
          <a:prstGeom prst="rect">
            <a:avLst/>
          </a:prstGeom>
        </p:spPr>
        <p:txBody>
          <a:bodyPr>
            <a:spAutoFit/>
          </a:bodyPr>
          <a:lstStyle/>
          <a:p>
            <a:pPr marL="342892" indent="-342892"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DD7966A8-8BEB-4A6F-9BE7-DA30B1191586}" type="slidenum">
              <a:rPr lang="zh-CN"/>
              <a:t>‹#›</a:t>
            </a:fld>
            <a:endParaRPr lang="zh-CN"/>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1"/>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6" y="598489"/>
            <a:ext cx="8353425" cy="407323"/>
          </a:xfrm>
          <a:prstGeom prst="rect">
            <a:avLst/>
          </a:prstGeom>
        </p:spPr>
        <p:txBody>
          <a:bodyPr>
            <a:spAutoFit/>
          </a:bodyPr>
          <a:lstStyle/>
          <a:p>
            <a:pPr marL="342892" indent="-342892"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61AD6A95-45B5-42CF-B13C-7B8CA6B10B7D}" type="slidenum">
              <a:rPr lang="zh-CN"/>
              <a:t>‹#›</a:t>
            </a:fld>
            <a:endParaRPr lang="zh-CN"/>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0"/>
          <p:cNvPicPr>
            <a:picLocks noChangeAspect="1" noChangeArrowheads="1"/>
          </p:cNvPicPr>
          <p:nvPr/>
        </p:nvPicPr>
        <p:blipFill>
          <a:blip r:embed="rId2"/>
          <a:stretch/>
        </p:blipFill>
        <p:spPr>
          <a:xfrm>
            <a:off x="6689726" y="4778375"/>
            <a:ext cx="1266825" cy="342900"/>
          </a:xfrm>
          <a:prstGeom prst="rect">
            <a:avLst/>
          </a:prstGeom>
          <a:noFill/>
          <a:ln>
            <a:noFill/>
          </a:ln>
        </p:spPr>
      </p:pic>
      <p:sp>
        <p:nvSpPr>
          <p:cNvPr id="7" name="矩形 10"/>
          <p:cNvSpPr>
            <a:spLocks noChangeArrowheads="1"/>
          </p:cNvSpPr>
          <p:nvPr/>
        </p:nvSpPr>
        <p:spPr>
          <a:xfrm>
            <a:off x="439738" y="109538"/>
            <a:ext cx="6796087" cy="438581"/>
          </a:xfrm>
          <a:prstGeom prst="rect">
            <a:avLst/>
          </a:prstGeom>
          <a:noFill/>
          <a:ln>
            <a:noFill/>
          </a:ln>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E0115C96-B7F2-4EC9-A9A0-38E758E649DF}" type="slidenum">
              <a:rPr lang="zh-CN"/>
              <a:t>‹#›</a:t>
            </a:fld>
            <a:endParaRPr lang="zh-CN"/>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72_标题幻灯片">
    <p:spTree>
      <p:nvGrpSpPr>
        <p:cNvPr id="1" name=""/>
        <p:cNvGrpSpPr/>
        <p:nvPr/>
      </p:nvGrpSpPr>
      <p:grpSpPr>
        <a:xfrm>
          <a:off x="0" y="0"/>
          <a:ext cx="0" cy="0"/>
          <a:chOff x="0" y="0"/>
          <a:chExt cx="0" cy="0"/>
        </a:xfrm>
      </p:grpSpPr>
      <p:sp>
        <p:nvSpPr>
          <p:cNvPr id="2" name="矩形 1"/>
          <p:cNvSpPr/>
          <p:nvPr/>
        </p:nvSpPr>
        <p:spPr>
          <a:xfrm>
            <a:off x="0" y="4905376"/>
            <a:ext cx="9144000" cy="238125"/>
          </a:xfrm>
          <a:prstGeom prst="rect">
            <a:avLst/>
          </a:prstGeom>
          <a:pattFill prst="dkHorz">
            <a:fgClr>
              <a:srgbClr val="8A1520"/>
            </a:fgClr>
            <a:bgClr>
              <a:schemeClr val="bg1"/>
            </a:bgClr>
          </a:pattFill>
          <a:ln>
            <a:noFill/>
          </a:ln>
        </p:spPr>
        <p:txBody>
          <a:bodyPr/>
          <a:lstStyle/>
          <a:p>
            <a:endParaRPr lang="zh-CN" sz="1800">
              <a:solidFill>
                <a:schemeClr val="tx1"/>
              </a:solidFill>
              <a:latin typeface="Arial"/>
            </a:endParaRPr>
          </a:p>
        </p:txBody>
      </p:sp>
      <p:sp>
        <p:nvSpPr>
          <p:cNvPr id="3" name="矩形 2"/>
          <p:cNvSpPr/>
          <p:nvPr/>
        </p:nvSpPr>
        <p:spPr>
          <a:xfrm>
            <a:off x="6659564" y="4749800"/>
            <a:ext cx="2484437" cy="395288"/>
          </a:xfrm>
          <a:prstGeom prst="rect">
            <a:avLst/>
          </a:prstGeom>
          <a:solidFill>
            <a:srgbClr val="8A1520"/>
          </a:solidFill>
          <a:ln>
            <a:noFill/>
          </a:ln>
        </p:spPr>
        <p:txBody>
          <a:bodyPr/>
          <a:lstStyle/>
          <a:p>
            <a:endParaRPr lang="zh-CN" sz="1800">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9" y="4749800"/>
            <a:ext cx="2479675" cy="395288"/>
          </a:xfrm>
          <a:prstGeom prst="flowChartManualOperation">
            <a:avLst/>
          </a:prstGeom>
          <a:solidFill>
            <a:schemeClr val="accent1">
              <a:lumMod val="50000"/>
            </a:schemeClr>
          </a:solidFill>
          <a:ln>
            <a:noFill/>
          </a:ln>
        </p:spPr>
        <p:txBody>
          <a:bodyPr/>
          <a:lstStyle/>
          <a:p>
            <a:endParaRPr lang="zh-CN" sz="1800">
              <a:solidFill>
                <a:schemeClr val="tx1"/>
              </a:solidFill>
              <a:latin typeface="Arial"/>
            </a:endParaRPr>
          </a:p>
        </p:txBody>
      </p:sp>
      <p:pic>
        <p:nvPicPr>
          <p:cNvPr id="6" name="图片 10"/>
          <p:cNvPicPr>
            <a:picLocks noChangeAspect="1" noChangeArrowheads="1"/>
          </p:cNvPicPr>
          <p:nvPr/>
        </p:nvPicPr>
        <p:blipFill>
          <a:blip r:embed="rId2"/>
          <a:stretch/>
        </p:blipFill>
        <p:spPr>
          <a:xfrm>
            <a:off x="6689726" y="4778375"/>
            <a:ext cx="1266825" cy="342900"/>
          </a:xfrm>
          <a:prstGeom prst="rect">
            <a:avLst/>
          </a:prstGeom>
          <a:noFill/>
          <a:ln>
            <a:noFill/>
          </a:ln>
        </p:spPr>
      </p:pic>
      <p:pic>
        <p:nvPicPr>
          <p:cNvPr id="8" name="图片 12"/>
          <p:cNvPicPr>
            <a:picLocks noChangeAspect="1" noChangeArrowheads="1"/>
          </p:cNvPicPr>
          <p:nvPr/>
        </p:nvPicPr>
        <p:blipFill>
          <a:blip r:embed="rId3"/>
          <a:srcRect t="4836" b="45502"/>
          <a:stretch/>
        </p:blipFill>
        <p:spPr>
          <a:xfrm>
            <a:off x="6659564"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3FC4E793-5685-40B3-81CC-4A8DE5B11FDE}" type="slidenum">
              <a:rPr lang="zh-CN"/>
              <a:t>‹#›</a:t>
            </a:fld>
            <a:endParaRPr lang="zh-CN"/>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cSld name="2_사용자 지정 레이아웃">
    <p:spTree>
      <p:nvGrpSpPr>
        <p:cNvPr id="1" name=""/>
        <p:cNvGrpSpPr/>
        <p:nvPr/>
      </p:nvGrpSpPr>
      <p:grpSpPr>
        <a:xfrm>
          <a:off x="0" y="0"/>
          <a:ext cx="0" cy="0"/>
          <a:chOff x="0" y="0"/>
          <a:chExt cx="0" cy="0"/>
        </a:xfrm>
      </p:grpSpPr>
      <p:sp>
        <p:nvSpPr>
          <p:cNvPr id="2" name="직사각형 3"/>
          <p:cNvSpPr/>
          <p:nvPr/>
        </p:nvSpPr>
        <p:spPr>
          <a:xfrm>
            <a:off x="0" y="5048250"/>
            <a:ext cx="9144000" cy="95250"/>
          </a:xfrm>
          <a:prstGeom prst="rect">
            <a:avLst/>
          </a:prstGeom>
          <a:solidFill>
            <a:schemeClr val="tx2">
              <a:lumMod val="75000"/>
            </a:schemeClr>
          </a:solidFill>
          <a:ln>
            <a:noFill/>
          </a:ln>
        </p:spPr>
        <p:txBody>
          <a:bodyPr anchor="ctr"/>
          <a:lstStyle/>
          <a:p>
            <a:pPr algn="ctr">
              <a:buFontTx/>
              <a:buNone/>
            </a:pPr>
            <a:endParaRPr lang="ko-KR" sz="1800">
              <a:solidFill>
                <a:schemeClr val="lt1"/>
              </a:solidFill>
            </a:endParaRPr>
          </a:p>
        </p:txBody>
      </p:sp>
      <p:sp>
        <p:nvSpPr>
          <p:cNvPr id="3" name="직사각형 3"/>
          <p:cNvSpPr/>
          <p:nvPr/>
        </p:nvSpPr>
        <p:spPr>
          <a:xfrm>
            <a:off x="0" y="-254000"/>
            <a:ext cx="9144000" cy="1493838"/>
          </a:xfrm>
          <a:prstGeom prst="rect">
            <a:avLst/>
          </a:prstGeom>
          <a:solidFill>
            <a:srgbClr val="1E242E"/>
          </a:solidFill>
          <a:ln>
            <a:noFill/>
          </a:ln>
        </p:spPr>
        <p:txBody>
          <a:bodyPr anchor="ctr"/>
          <a:lstStyle/>
          <a:p>
            <a:pPr algn="ctr">
              <a:buFontTx/>
              <a:buNone/>
            </a:pPr>
            <a:endParaRPr lang="ko-KR" sz="1800">
              <a:solidFill>
                <a:schemeClr val="lt1"/>
              </a:solidFill>
            </a:endParaRPr>
          </a:p>
        </p:txBody>
      </p:sp>
      <p:sp>
        <p:nvSpPr>
          <p:cNvPr id="4" name="직사각형 3"/>
          <p:cNvSpPr/>
          <p:nvPr/>
        </p:nvSpPr>
        <p:spPr>
          <a:xfrm>
            <a:off x="0" y="-254000"/>
            <a:ext cx="9144000" cy="1117600"/>
          </a:xfrm>
          <a:prstGeom prst="rect">
            <a:avLst/>
          </a:prstGeom>
          <a:solidFill>
            <a:srgbClr val="333F50"/>
          </a:solidFill>
          <a:ln>
            <a:noFill/>
          </a:ln>
          <a:effectLst>
            <a:outerShdw blurRad="127000" dist="127000" dir="5400000" algn="t" rotWithShape="0">
              <a:srgbClr val="000000">
                <a:alpha val="40000"/>
              </a:srgbClr>
            </a:outerShdw>
          </a:effectLst>
        </p:spPr>
        <p:txBody>
          <a:bodyPr anchor="ctr"/>
          <a:lstStyle/>
          <a:p>
            <a:pPr algn="ctr">
              <a:buFontTx/>
              <a:buNone/>
            </a:pPr>
            <a:endParaRPr lang="ko-KR" sz="1800">
              <a:solidFill>
                <a:schemeClr val="lt1"/>
              </a:solidFill>
            </a:endParaRPr>
          </a:p>
        </p:txBody>
      </p:sp>
      <p:pic>
        <p:nvPicPr>
          <p:cNvPr id="5" name="Picture 5"/>
          <p:cNvPicPr>
            <a:picLocks noChangeAspect="1" noChangeArrowheads="1"/>
          </p:cNvPicPr>
          <p:nvPr/>
        </p:nvPicPr>
        <p:blipFill>
          <a:blip r:embed="rId2"/>
          <a:srcRect t="70982"/>
          <a:stretch/>
        </p:blipFill>
        <p:spPr>
          <a:xfrm>
            <a:off x="0" y="2066925"/>
            <a:ext cx="9144000" cy="1493838"/>
          </a:xfrm>
          <a:prstGeom prst="rect">
            <a:avLst/>
          </a:prstGeom>
          <a:noFill/>
          <a:ln>
            <a:noFill/>
          </a:ln>
        </p:spPr>
      </p:pic>
      <p:sp>
        <p:nvSpPr>
          <p:cNvPr id="6" name="Slide Number Placeholder 5"/>
          <p:cNvSpPr>
            <a:spLocks noGrp="1"/>
          </p:cNvSpPr>
          <p:nvPr>
            <p:ph type="sldNum" idx="10"/>
          </p:nvPr>
        </p:nvSpPr>
        <p:spPr>
          <a:xfrm>
            <a:off x="8477250" y="4881563"/>
            <a:ext cx="388938" cy="138112"/>
          </a:xfrm>
        </p:spPr>
        <p:txBody>
          <a:bodyPr lIns="0" tIns="0" rIns="0" bIns="0" anchor="t"/>
          <a:lstStyle>
            <a:lvl1pPr lvl="0" algn="ctr">
              <a:defRPr sz="900">
                <a:solidFill>
                  <a:srgbClr val="404040"/>
                </a:solidFill>
              </a:defRPr>
            </a:lvl1pPr>
          </a:lstStyle>
          <a:p>
            <a:fld id="{38972883-C56B-4905-BF1E-3D6412BEFE4F}" type="slidenum">
              <a:rPr lang="ko-KR"/>
              <a:t>‹#›</a:t>
            </a:fld>
            <a:endParaRPr lang="ko-KR"/>
          </a:p>
        </p:txBody>
      </p:sp>
      <p:sp>
        <p:nvSpPr>
          <p:cNvPr id="7" name="日期占位符 1"/>
          <p:cNvSpPr>
            <a:spLocks noGrp="1"/>
          </p:cNvSpPr>
          <p:nvPr>
            <p:ph type="dt" idx="11"/>
          </p:nvPr>
        </p:nvSpPr>
        <p:spPr/>
        <p:txBody>
          <a:bodyPr/>
          <a:lstStyle/>
          <a:p>
            <a:endParaRPr lang="zh-CN"/>
          </a:p>
        </p:txBody>
      </p:sp>
      <p:sp>
        <p:nvSpPr>
          <p:cNvPr id="8" name="页脚占位符 2"/>
          <p:cNvSpPr>
            <a:spLocks noGrp="1"/>
          </p:cNvSpPr>
          <p:nvPr>
            <p:ph type="ftr" idx="12"/>
          </p:nvPr>
        </p:nvSpPr>
        <p:spPr/>
        <p:txBody>
          <a:bodyPr/>
          <a:lstStyle/>
          <a:p>
            <a:endParaRPr lang="zh-CN"/>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291109" y="1284089"/>
            <a:ext cx="8565747" cy="3449836"/>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090613" y="4795838"/>
            <a:ext cx="3307556" cy="219075"/>
          </a:xfrm>
        </p:spPr>
        <p:txBody>
          <a:bodyPr>
            <a:normAutofit/>
          </a:bodyPr>
          <a:lstStyle>
            <a:lvl1pPr lvl="0">
              <a:defRPr sz="713" b="0" i="0">
                <a:solidFill>
                  <a:schemeClr val="accent2">
                    <a:lumMod val="75000"/>
                  </a:schemeClr>
                </a:solidFill>
                <a:latin typeface="OPPOSans-S"/>
                <a:ea typeface="OPPOSans-S"/>
              </a:defRPr>
            </a:lvl1pPr>
          </a:lstStyle>
          <a:p>
            <a:r>
              <a:rPr lang="zh-CN"/>
              <a:t>单击此处加入汇报标题</a:t>
            </a: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p:cSld name="标题幻灯片">
    <p:spTree>
      <p:nvGrpSpPr>
        <p:cNvPr id="1" name=""/>
        <p:cNvGrpSpPr/>
        <p:nvPr/>
      </p:nvGrpSpPr>
      <p:grpSpPr>
        <a:xfrm>
          <a:off x="0" y="0"/>
          <a:ext cx="0" cy="0"/>
          <a:chOff x="0" y="0"/>
          <a:chExt cx="0" cy="0"/>
        </a:xfrm>
      </p:grpSpPr>
      <p:sp>
        <p:nvSpPr>
          <p:cNvPr id="3074" name="Line 4"/>
          <p:cNvSpPr/>
          <p:nvPr/>
        </p:nvSpPr>
        <p:spPr>
          <a:xfrm flipV="1">
            <a:off x="274638" y="458152"/>
            <a:ext cx="8594725" cy="0"/>
          </a:xfrm>
          <a:prstGeom prst="line">
            <a:avLst/>
          </a:prstGeom>
          <a:ln w="38100">
            <a:solidFill>
              <a:srgbClr val="00B050"/>
            </a:solidFill>
            <a:prstDash val="solid"/>
            <a:headEnd type="none" w="med" len="med"/>
            <a:tailEnd type="none" w="med" len="med"/>
          </a:ln>
        </p:spPr>
        <p:txBody>
          <a:bodyPr/>
          <a:lstStyle/>
          <a:p>
            <a:endParaRPr/>
          </a:p>
        </p:txBody>
      </p:sp>
      <p:pic>
        <p:nvPicPr>
          <p:cNvPr id="3075" name="Picture 6"/>
          <p:cNvPicPr>
            <a:picLocks noChangeAspect="1"/>
          </p:cNvPicPr>
          <p:nvPr/>
        </p:nvPicPr>
        <p:blipFill>
          <a:blip r:embed="rId2"/>
          <a:stretch/>
        </p:blipFill>
        <p:spPr>
          <a:xfrm>
            <a:off x="7118350" y="63513"/>
            <a:ext cx="1779588" cy="394097"/>
          </a:xfrm>
          <a:prstGeom prst="rect">
            <a:avLst/>
          </a:prstGeom>
          <a:noFill/>
          <a:ln>
            <a:noFill/>
          </a:ln>
        </p:spPr>
      </p:pic>
      <p:pic>
        <p:nvPicPr>
          <p:cNvPr id="3076" name="Picture 2"/>
          <p:cNvPicPr>
            <a:picLocks noChangeAspect="1"/>
          </p:cNvPicPr>
          <p:nvPr/>
        </p:nvPicPr>
        <p:blipFill>
          <a:blip r:embed="rId3"/>
          <a:srcRect t="13902" b="15382"/>
          <a:stretch/>
        </p:blipFill>
        <p:spPr>
          <a:xfrm>
            <a:off x="0" y="2903935"/>
            <a:ext cx="8807450" cy="1701403"/>
          </a:xfrm>
          <a:prstGeom prst="rect">
            <a:avLst/>
          </a:prstGeom>
          <a:noFill/>
          <a:ln>
            <a:noFill/>
          </a:ln>
        </p:spPr>
      </p:pic>
      <p:sp>
        <p:nvSpPr>
          <p:cNvPr id="123906" name="Rectangle 2"/>
          <p:cNvSpPr>
            <a:spLocks noGrp="1" noChangeArrowheads="1"/>
          </p:cNvSpPr>
          <p:nvPr>
            <p:ph type="ctrTitle"/>
          </p:nvPr>
        </p:nvSpPr>
        <p:spPr>
          <a:xfrm>
            <a:off x="255270" y="629365"/>
            <a:ext cx="7772400" cy="1102519"/>
          </a:xfrm>
        </p:spPr>
        <p:txBody>
          <a:bodyPr/>
          <a:lstStyle>
            <a:lvl1pPr lvl="0">
              <a:defRPr sz="2700"/>
            </a:lvl1pPr>
          </a:lstStyle>
          <a:p>
            <a:r>
              <a:rPr lang="en-US" strike="noStrike"/>
              <a:t>Click to edit Master title style</a:t>
            </a:r>
          </a:p>
        </p:txBody>
      </p:sp>
      <p:sp>
        <p:nvSpPr>
          <p:cNvPr id="123907" name="Rectangle 3"/>
          <p:cNvSpPr>
            <a:spLocks noGrp="1" noChangeArrowheads="1"/>
          </p:cNvSpPr>
          <p:nvPr>
            <p:ph type="subTitle" idx="1"/>
          </p:nvPr>
        </p:nvSpPr>
        <p:spPr>
          <a:xfrm>
            <a:off x="684213" y="2409825"/>
            <a:ext cx="7775575" cy="540544"/>
          </a:xfrm>
        </p:spPr>
        <p:txBody>
          <a:bodyPr/>
          <a:lstStyle>
            <a:lvl1pPr marL="0" lvl="0" indent="0">
              <a:buFont typeface="Wingdings" charset="2"/>
              <a:buNone/>
            </a:lvl1pPr>
          </a:lstStyle>
          <a:p>
            <a:r>
              <a:rPr lang="en-US" strike="noStrike"/>
              <a:t>Click to edit Master subtitle style</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矩形 1"/>
          <p:cNvSpPr/>
          <p:nvPr/>
        </p:nvSpPr>
        <p:spPr>
          <a:xfrm>
            <a:off x="11113" y="4687888"/>
            <a:ext cx="9144000" cy="446087"/>
          </a:xfrm>
          <a:prstGeom prst="rect">
            <a:avLst/>
          </a:prstGeom>
          <a:pattFill prst="dkHorz">
            <a:fgClr>
              <a:srgbClr val="891321"/>
            </a:fgClr>
            <a:bgClr>
              <a:schemeClr val="bg1"/>
            </a:bgClr>
          </a:pattFill>
          <a:ln>
            <a:noFill/>
          </a:ln>
        </p:spPr>
        <p:txBody>
          <a:bodyPr anchor="ctr"/>
          <a:lstStyle/>
          <a:p>
            <a:pPr algn="ctr"/>
            <a:endParaRPr lang="zh-CN">
              <a:solidFill>
                <a:srgbClr val="C00000"/>
              </a:solidFill>
            </a:endParaRPr>
          </a:p>
        </p:txBody>
      </p:sp>
      <p:pic>
        <p:nvPicPr>
          <p:cNvPr id="3" name="图片 7"/>
          <p:cNvPicPr>
            <a:picLocks noChangeAspect="1" noChangeArrowheads="1"/>
          </p:cNvPicPr>
          <p:nvPr userDrawn="1"/>
        </p:nvPicPr>
        <p:blipFill>
          <a:blip r:embed="rId2" cstate="print">
            <a:clrChange>
              <a:clrFrom>
                <a:srgbClr val="8A1025"/>
              </a:clrFrom>
              <a:clrTo>
                <a:srgbClr val="8A1025">
                  <a:alpha val="0"/>
                </a:srgbClr>
              </a:clrTo>
            </a:clrChange>
          </a:blip>
          <a:srcRect t="4836" b="29471"/>
          <a:stretch>
            <a:fillRect/>
          </a:stretch>
        </p:blipFill>
        <p:spPr>
          <a:xfrm>
            <a:off x="2681288" y="315913"/>
            <a:ext cx="3781425" cy="952500"/>
          </a:xfrm>
          <a:prstGeom prst="rect">
            <a:avLst/>
          </a:prstGeom>
          <a:solidFill>
            <a:srgbClr val="8A1520"/>
          </a:solidFill>
          <a:ln>
            <a:noFill/>
          </a:ln>
        </p:spPr>
      </p:pic>
      <p:sp>
        <p:nvSpPr>
          <p:cNvPr id="4" name="日期占位符 2"/>
          <p:cNvSpPr>
            <a:spLocks noGrp="1"/>
          </p:cNvSpPr>
          <p:nvPr>
            <p:ph type="dt" idx="10"/>
          </p:nvPr>
        </p:nvSpPr>
        <p:spPr/>
        <p:txBody>
          <a:bodyPr/>
          <a:lstStyle/>
          <a:p>
            <a:endParaRPr lang="zh-CN"/>
          </a:p>
        </p:txBody>
      </p:sp>
      <p:sp>
        <p:nvSpPr>
          <p:cNvPr id="5" name="页脚占位符 3"/>
          <p:cNvSpPr>
            <a:spLocks noGrp="1"/>
          </p:cNvSpPr>
          <p:nvPr>
            <p:ph type="ftr" idx="11"/>
          </p:nvPr>
        </p:nvSpPr>
        <p:spPr/>
        <p:txBody>
          <a:bodyPr/>
          <a:lstStyle/>
          <a:p>
            <a:endParaRPr lang="zh-CN"/>
          </a:p>
        </p:txBody>
      </p:sp>
      <p:sp>
        <p:nvSpPr>
          <p:cNvPr id="6" name="灯片编号占位符 4"/>
          <p:cNvSpPr>
            <a:spLocks noGrp="1"/>
          </p:cNvSpPr>
          <p:nvPr>
            <p:ph type="sldNum" idx="12"/>
          </p:nvPr>
        </p:nvSpPr>
        <p:spPr/>
        <p:txBody>
          <a:bodyPr/>
          <a:lstStyle/>
          <a:p>
            <a:fld id="{4707B3C6-01FB-418A-A503-30BBA367DFC0}" type="slidenum">
              <a:rPr lang="zh-CN"/>
              <a:t>‹#›</a:t>
            </a:fld>
            <a:endParaRPr lang="zh-CN"/>
          </a:p>
        </p:txBody>
      </p:sp>
    </p:spTree>
  </p:cSld>
  <p:clrMapOvr>
    <a:masterClrMapping/>
  </p:clrMapOvr>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cSld name="标题和表格">
    <p:spTree>
      <p:nvGrpSpPr>
        <p:cNvPr id="1" name=""/>
        <p:cNvGrpSpPr/>
        <p:nvPr/>
      </p:nvGrpSpPr>
      <p:grpSpPr>
        <a:xfrm>
          <a:off x="0" y="0"/>
          <a:ext cx="0" cy="0"/>
          <a:chOff x="0" y="0"/>
          <a:chExt cx="0" cy="0"/>
        </a:xfrm>
      </p:grpSpPr>
      <p:sp>
        <p:nvSpPr>
          <p:cNvPr id="3" name="表格占位符 2"/>
          <p:cNvSpPr>
            <a:spLocks noGrp="1"/>
          </p:cNvSpPr>
          <p:nvPr>
            <p:ph type="tbl" idx="1"/>
          </p:nvPr>
        </p:nvSpPr>
        <p:spPr>
          <a:xfrm>
            <a:off x="182563" y="1021080"/>
            <a:ext cx="8686800" cy="3368278"/>
          </a:xfrm>
        </p:spPr>
        <p:txBody>
          <a:bodyPr vert="horz" wrap="square" lIns="91440" tIns="45720" rIns="91440" bIns="45720" numCol="1" anchor="t" anchorCtr="0"/>
          <a:lstStyle/>
          <a:p>
            <a:pPr marL="173355" lvl="0" indent="-173355" algn="l" defTabSz="914400">
              <a:lnSpc>
                <a:spcPct val="100000"/>
              </a:lnSpc>
              <a:spcBef>
                <a:spcPct val="20000"/>
              </a:spcBef>
              <a:spcAft>
                <a:spcPct val="0"/>
              </a:spcAft>
              <a:buClr>
                <a:schemeClr val="accent1"/>
              </a:buClr>
              <a:buSzPct val="60000"/>
              <a:buFont typeface="Wingdings" charset="2"/>
              <a:buChar char="n"/>
            </a:pPr>
            <a:endParaRPr lang="zh-CN" sz="1200" b="0" i="0" u="none" strike="noStrike" kern="0" spc="0" baseline="0">
              <a:ln>
                <a:noFill/>
              </a:ln>
              <a:solidFill>
                <a:schemeClr val="tx1"/>
              </a:solidFill>
              <a:effectLst/>
              <a:latin typeface="Arial"/>
              <a:ea typeface="宋体"/>
            </a:endParaRPr>
          </a:p>
        </p:txBody>
      </p:sp>
      <p:sp>
        <p:nvSpPr>
          <p:cNvPr id="9" name="燕尾形 5"/>
          <p:cNvSpPr/>
          <p:nvPr/>
        </p:nvSpPr>
        <p:spPr>
          <a:xfrm>
            <a:off x="285274" y="65246"/>
            <a:ext cx="3840956" cy="313372"/>
          </a:xfrm>
          <a:prstGeom prst="chevron">
            <a:avLst/>
          </a:prstGeom>
          <a:solidFill>
            <a:srgbClr val="009259"/>
          </a:solidFill>
          <a:ln>
            <a:noFill/>
          </a:ln>
        </p:spPr>
        <p:txBody>
          <a:bodyPr vert="horz" wrap="square" numCol="1" spcCol="0" anchor="ctr" anchorCtr="0"/>
          <a:lstStyle>
            <a:lvl1pPr marL="0" lvl="0" indent="0" algn="l" defTabSz="914400">
              <a:lnSpc>
                <a:spcPct val="100000"/>
              </a:lnSpc>
              <a:spcBef>
                <a:spcPct val="0"/>
              </a:spcBef>
              <a:spcAft>
                <a:spcPct val="0"/>
              </a:spcAft>
              <a:buNone/>
              <a:defRPr sz="1350" b="0" i="0" u="none" kern="1200" baseline="0">
                <a:solidFill>
                  <a:schemeClr val="lt1"/>
                </a:solidFill>
                <a:latin typeface="Arial"/>
                <a:ea typeface="宋体"/>
              </a:defRPr>
            </a:lvl1pPr>
            <a:lvl2pPr marL="455930" lvl="1" indent="1270" algn="l" defTabSz="914400">
              <a:lnSpc>
                <a:spcPct val="100000"/>
              </a:lnSpc>
              <a:spcBef>
                <a:spcPct val="0"/>
              </a:spcBef>
              <a:spcAft>
                <a:spcPct val="0"/>
              </a:spcAft>
              <a:buNone/>
              <a:defRPr sz="1350" b="0" i="0" u="none" kern="1200" baseline="0">
                <a:solidFill>
                  <a:schemeClr val="lt1"/>
                </a:solidFill>
                <a:latin typeface="Arial"/>
                <a:ea typeface="宋体"/>
              </a:defRPr>
            </a:lvl2pPr>
            <a:lvl3pPr marL="913130" lvl="2" indent="1270" algn="l" defTabSz="914400">
              <a:lnSpc>
                <a:spcPct val="100000"/>
              </a:lnSpc>
              <a:spcBef>
                <a:spcPct val="0"/>
              </a:spcBef>
              <a:spcAft>
                <a:spcPct val="0"/>
              </a:spcAft>
              <a:buNone/>
              <a:defRPr sz="1350" b="0" i="0" u="none" kern="1200" baseline="0">
                <a:solidFill>
                  <a:schemeClr val="lt1"/>
                </a:solidFill>
                <a:latin typeface="Arial"/>
                <a:ea typeface="宋体"/>
              </a:defRPr>
            </a:lvl3pPr>
            <a:lvl4pPr marL="1370330" lvl="3" indent="1270" algn="l" defTabSz="914400">
              <a:lnSpc>
                <a:spcPct val="100000"/>
              </a:lnSpc>
              <a:spcBef>
                <a:spcPct val="0"/>
              </a:spcBef>
              <a:spcAft>
                <a:spcPct val="0"/>
              </a:spcAft>
              <a:buNone/>
              <a:defRPr sz="1350" b="0" i="0" u="none" kern="1200" baseline="0">
                <a:solidFill>
                  <a:schemeClr val="lt1"/>
                </a:solidFill>
                <a:latin typeface="Arial"/>
                <a:ea typeface="宋体"/>
              </a:defRPr>
            </a:lvl4pPr>
            <a:lvl5pPr marL="1827530" lvl="4" indent="1270" algn="l" defTabSz="914400">
              <a:lnSpc>
                <a:spcPct val="100000"/>
              </a:lnSpc>
              <a:spcBef>
                <a:spcPct val="0"/>
              </a:spcBef>
              <a:spcAft>
                <a:spcPct val="0"/>
              </a:spcAft>
              <a:buNone/>
              <a:defRPr sz="1350" b="0" i="0" u="none" kern="1200" baseline="0">
                <a:solidFill>
                  <a:schemeClr val="lt1"/>
                </a:solidFill>
                <a:latin typeface="Arial"/>
                <a:ea typeface="宋体"/>
              </a:defRPr>
            </a:lvl5pPr>
            <a:lvl6pPr marL="2286000" lvl="5" indent="1270" algn="l" defTabSz="914400">
              <a:lnSpc>
                <a:spcPct val="100000"/>
              </a:lnSpc>
              <a:spcBef>
                <a:spcPct val="0"/>
              </a:spcBef>
              <a:spcAft>
                <a:spcPct val="0"/>
              </a:spcAft>
              <a:buNone/>
              <a:defRPr sz="1350" b="0" i="0" u="none" kern="1200" baseline="0">
                <a:solidFill>
                  <a:schemeClr val="lt1"/>
                </a:solidFill>
                <a:latin typeface="Arial"/>
                <a:ea typeface="宋体"/>
              </a:defRPr>
            </a:lvl6pPr>
            <a:lvl7pPr marL="2743200" lvl="6" indent="1270" algn="l" defTabSz="914400">
              <a:lnSpc>
                <a:spcPct val="100000"/>
              </a:lnSpc>
              <a:spcBef>
                <a:spcPct val="0"/>
              </a:spcBef>
              <a:spcAft>
                <a:spcPct val="0"/>
              </a:spcAft>
              <a:buNone/>
              <a:defRPr sz="1350" b="0" i="0" u="none" kern="1200" baseline="0">
                <a:solidFill>
                  <a:schemeClr val="lt1"/>
                </a:solidFill>
                <a:latin typeface="Arial"/>
                <a:ea typeface="宋体"/>
              </a:defRPr>
            </a:lvl7pPr>
            <a:lvl8pPr marL="3200400" lvl="7" indent="1270" algn="l" defTabSz="914400">
              <a:lnSpc>
                <a:spcPct val="100000"/>
              </a:lnSpc>
              <a:spcBef>
                <a:spcPct val="0"/>
              </a:spcBef>
              <a:spcAft>
                <a:spcPct val="0"/>
              </a:spcAft>
              <a:buNone/>
              <a:defRPr sz="1350" b="0" i="0" u="none" kern="1200" baseline="0">
                <a:solidFill>
                  <a:schemeClr val="lt1"/>
                </a:solidFill>
                <a:latin typeface="Arial"/>
                <a:ea typeface="宋体"/>
              </a:defRPr>
            </a:lvl8pPr>
            <a:lvl9pPr marL="3657600" lvl="8" indent="1270" algn="l" defTabSz="914400">
              <a:lnSpc>
                <a:spcPct val="100000"/>
              </a:lnSpc>
              <a:spcBef>
                <a:spcPct val="0"/>
              </a:spcBef>
              <a:spcAft>
                <a:spcPct val="0"/>
              </a:spcAft>
              <a:buNone/>
              <a:defRPr sz="1350" b="0" i="0" u="none" kern="1200" baseline="0">
                <a:solidFill>
                  <a:schemeClr val="lt1"/>
                </a:solidFill>
                <a:latin typeface="Arial"/>
                <a:ea typeface="宋体"/>
              </a:defRPr>
            </a:lvl9pPr>
          </a:lstStyle>
          <a:p>
            <a:endParaRPr lang="en-US" sz="1200" b="1">
              <a:solidFill>
                <a:srgbClr val="FFFFFF"/>
              </a:solidFill>
              <a:latin typeface="微软雅黑"/>
              <a:ea typeface="微软雅黑"/>
            </a:endParaRPr>
          </a:p>
        </p:txBody>
      </p:sp>
      <p:sp>
        <p:nvSpPr>
          <p:cNvPr id="2" name="文本框 1"/>
          <p:cNvSpPr txBox="1"/>
          <p:nvPr/>
        </p:nvSpPr>
        <p:spPr>
          <a:xfrm>
            <a:off x="535780" y="91172"/>
            <a:ext cx="1821656" cy="276999"/>
          </a:xfrm>
          <a:prstGeom prst="rect">
            <a:avLst/>
          </a:prstGeom>
          <a:noFill/>
        </p:spPr>
        <p:txBody>
          <a:bodyPr wrap="square">
            <a:spAutoFit/>
          </a:bodyPr>
          <a:lstStyle/>
          <a:p>
            <a:pPr marL="0" lvl="0" indent="0" algn="l" defTabSz="914400">
              <a:lnSpc>
                <a:spcPct val="100000"/>
              </a:lnSpc>
              <a:spcBef>
                <a:spcPts val="0"/>
              </a:spcBef>
              <a:spcAft>
                <a:spcPts val="0"/>
              </a:spcAft>
              <a:tabLst/>
            </a:pPr>
            <a:r>
              <a:rPr lang="zh-CN" sz="1350">
                <a:latin typeface="OPPOSans B"/>
                <a:ea typeface="OPPOSans B"/>
              </a:rPr>
              <a:t>联合实验室进展</a:t>
            </a: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cSld name="Content Page B 内容页2拦">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t>单击此处编辑母版标题样式</a:t>
            </a:r>
          </a:p>
        </p:txBody>
      </p:sp>
      <p:sp>
        <p:nvSpPr>
          <p:cNvPr id="13" name="文本占位符 12"/>
          <p:cNvSpPr>
            <a:spLocks noGrp="1"/>
          </p:cNvSpPr>
          <p:nvPr>
            <p:ph type="body" idx="12"/>
          </p:nvPr>
        </p:nvSpPr>
        <p:spPr>
          <a:xfrm>
            <a:off x="291108" y="1284089"/>
            <a:ext cx="8565747" cy="3449836"/>
          </a:xfrm>
        </p:spPr>
        <p:txBody>
          <a:bodyPr/>
          <a:lstStyle/>
          <a:p>
            <a:pPr lvl="0"/>
            <a:r>
              <a:rPr lang="zh-CN"/>
              <a:t>单击此处编辑母版文本样式</a:t>
            </a:r>
          </a:p>
          <a:p>
            <a:pPr lvl="1"/>
            <a:r>
              <a:rPr lang="zh-CN"/>
              <a:t>二级</a:t>
            </a:r>
          </a:p>
          <a:p>
            <a:pPr lvl="2"/>
            <a:r>
              <a:rPr lang="zh-CN"/>
              <a:t>三级</a:t>
            </a:r>
          </a:p>
          <a:p>
            <a:pPr lvl="3"/>
            <a:r>
              <a:rPr lang="zh-CN"/>
              <a:t>四级</a:t>
            </a:r>
          </a:p>
          <a:p>
            <a:pPr lvl="4"/>
            <a:r>
              <a:rPr lang="zh-CN"/>
              <a:t>五级</a:t>
            </a:r>
          </a:p>
        </p:txBody>
      </p:sp>
      <p:sp>
        <p:nvSpPr>
          <p:cNvPr id="9" name="文本占位符 8"/>
          <p:cNvSpPr>
            <a:spLocks noGrp="1"/>
          </p:cNvSpPr>
          <p:nvPr>
            <p:ph type="body" idx="14" hasCustomPrompt="1"/>
          </p:nvPr>
        </p:nvSpPr>
        <p:spPr>
          <a:xfrm>
            <a:off x="1090612" y="4795838"/>
            <a:ext cx="3307556" cy="219075"/>
          </a:xfrm>
        </p:spPr>
        <p:txBody>
          <a:bodyPr>
            <a:normAutofit/>
          </a:bodyPr>
          <a:lstStyle>
            <a:lvl1pPr lvl="0">
              <a:defRPr sz="712" b="0" i="0">
                <a:solidFill>
                  <a:schemeClr val="accent2">
                    <a:lumMod val="75000"/>
                  </a:schemeClr>
                </a:solidFill>
                <a:latin typeface="OPPOSans-S"/>
                <a:ea typeface="OPPOSans-S"/>
              </a:defRPr>
            </a:lvl1pPr>
          </a:lstStyle>
          <a:p>
            <a:r>
              <a:rPr lang="zh-CN"/>
              <a:t>单击此处加入汇报标题</a:t>
            </a: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70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昨天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A7421A49-5667-41F8-BE17-1B845396D5DB}" type="slidenum">
              <a:rPr lang="zh-CN"/>
              <a:t>‹#›</a:t>
            </a:fld>
            <a:endParaRPr lang="zh-CN"/>
          </a:p>
        </p:txBody>
      </p:sp>
    </p:spTree>
  </p:cSld>
  <p:clrMapOvr>
    <a:masterClrMapping/>
  </p:clrMapOvr>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p:cSld name="73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今天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02386B43-1405-4E8E-813D-472D21B2C6EF}" type="slidenum">
              <a:rPr lang="zh-CN"/>
              <a:t>‹#›</a:t>
            </a:fld>
            <a:endParaRPr lang="zh-CN"/>
          </a:p>
        </p:txBody>
      </p:sp>
    </p:spTree>
  </p:cSld>
  <p:clrMapOvr>
    <a:masterClrMapping/>
  </p:clrMapOvr>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p:cSld name="74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1"/>
          <p:cNvPicPr>
            <a:picLocks noChangeAspect="1" noChangeArrowheads="1"/>
          </p:cNvPicPr>
          <p:nvPr userDrawn="1"/>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sp>
        <p:nvSpPr>
          <p:cNvPr id="8" name="矩形 7"/>
          <p:cNvSpPr/>
          <p:nvPr/>
        </p:nvSpPr>
        <p:spPr>
          <a:xfrm>
            <a:off x="441325" y="598488"/>
            <a:ext cx="8353425" cy="430212"/>
          </a:xfrm>
          <a:prstGeom prst="rect">
            <a:avLst/>
          </a:prstGeom>
        </p:spPr>
        <p:txBody>
          <a:bodyPr>
            <a:spAutoFit/>
          </a:bodyPr>
          <a:lstStyle/>
          <a:p>
            <a:pPr marL="342900" indent="-342900" algn="just">
              <a:lnSpc>
                <a:spcPct val="120000"/>
              </a:lnSpc>
              <a:spcAft>
                <a:spcPts val="0"/>
              </a:spcAft>
              <a:buFont typeface="Wingdings" charset="2"/>
              <a:buChar char="n"/>
            </a:pPr>
            <a:r>
              <a:rPr lang="zh-CN" sz="2000" b="1" kern="100">
                <a:solidFill>
                  <a:schemeClr val="accent1">
                    <a:lumMod val="50000"/>
                  </a:schemeClr>
                </a:solidFill>
                <a:latin typeface="微软雅黑"/>
                <a:ea typeface="微软雅黑"/>
              </a:rPr>
              <a:t>哈工大的</a:t>
            </a:r>
            <a:r>
              <a:rPr lang="zh-CN" sz="2000" b="1" kern="100">
                <a:solidFill>
                  <a:srgbClr val="C00000"/>
                </a:solidFill>
                <a:latin typeface="微软雅黑"/>
                <a:ea typeface="微软雅黑"/>
              </a:rPr>
              <a:t>明天</a:t>
            </a:r>
            <a:endParaRPr lang="en-US" sz="2000" b="1" kern="100">
              <a:solidFill>
                <a:srgbClr val="C00000"/>
              </a:solidFill>
              <a:latin typeface="微软雅黑"/>
              <a:ea typeface="微软雅黑"/>
            </a:endParaRPr>
          </a:p>
        </p:txBody>
      </p:sp>
      <p:pic>
        <p:nvPicPr>
          <p:cNvPr id="9" name="图片 14"/>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10" name="日期占位符 3"/>
          <p:cNvSpPr>
            <a:spLocks noGrp="1" noChangeArrowheads="1"/>
          </p:cNvSpPr>
          <p:nvPr>
            <p:ph type="dt" idx="10"/>
          </p:nvPr>
        </p:nvSpPr>
        <p:spPr/>
        <p:txBody>
          <a:bodyPr/>
          <a:lstStyle/>
          <a:p>
            <a:endParaRPr lang="zh-CN"/>
          </a:p>
        </p:txBody>
      </p:sp>
      <p:sp>
        <p:nvSpPr>
          <p:cNvPr id="11" name="页脚占位符 4"/>
          <p:cNvSpPr>
            <a:spLocks noGrp="1" noChangeArrowheads="1"/>
          </p:cNvSpPr>
          <p:nvPr>
            <p:ph type="ftr" idx="11"/>
          </p:nvPr>
        </p:nvSpPr>
        <p:spPr/>
        <p:txBody>
          <a:bodyPr/>
          <a:lstStyle/>
          <a:p>
            <a:endParaRPr lang="zh-CN"/>
          </a:p>
        </p:txBody>
      </p:sp>
      <p:sp>
        <p:nvSpPr>
          <p:cNvPr id="12" name="灯片编号占位符 5"/>
          <p:cNvSpPr>
            <a:spLocks noGrp="1" noChangeArrowheads="1"/>
          </p:cNvSpPr>
          <p:nvPr>
            <p:ph type="sldNum" idx="12"/>
          </p:nvPr>
        </p:nvSpPr>
        <p:spPr>
          <a:xfrm>
            <a:off x="6829425" y="4862513"/>
            <a:ext cx="2133600" cy="274637"/>
          </a:xfrm>
        </p:spPr>
        <p:txBody>
          <a:bodyPr/>
          <a:lstStyle/>
          <a:p>
            <a:fld id="{6183FDC7-D04F-4C48-ADCE-652D6AA1EF83}" type="slidenum">
              <a:rPr lang="zh-CN"/>
              <a:t>‹#›</a:t>
            </a:fld>
            <a:endParaRPr lang="zh-CN"/>
          </a:p>
        </p:txBody>
      </p:sp>
    </p:spTree>
  </p:cSld>
  <p:clrMapOvr>
    <a:masterClrMapping/>
  </p:clrMapOvr>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p:cSld name="71_标题幻灯片">
    <p:spTree>
      <p:nvGrpSpPr>
        <p:cNvPr id="1" name=""/>
        <p:cNvGrpSpPr/>
        <p:nvPr/>
      </p:nvGrpSpPr>
      <p:grpSpPr>
        <a:xfrm>
          <a:off x="0" y="0"/>
          <a:ext cx="0" cy="0"/>
          <a:chOff x="0" y="0"/>
          <a:chExt cx="0" cy="0"/>
        </a:xfrm>
      </p:grpSpPr>
      <p:sp>
        <p:nvSpPr>
          <p:cNvPr id="2" name="矩形 1"/>
          <p:cNvSpPr/>
          <p:nvPr/>
        </p:nvSpPr>
        <p:spPr>
          <a:xfrm>
            <a:off x="0" y="4905375"/>
            <a:ext cx="9144000" cy="238125"/>
          </a:xfrm>
          <a:prstGeom prst="rect">
            <a:avLst/>
          </a:prstGeom>
          <a:pattFill prst="dkHorz">
            <a:fgClr>
              <a:srgbClr val="8A1520"/>
            </a:fgClr>
            <a:bgClr>
              <a:schemeClr val="bg1"/>
            </a:bgClr>
          </a:pattFill>
          <a:ln>
            <a:noFill/>
          </a:ln>
        </p:spPr>
        <p:txBody>
          <a:bodyPr/>
          <a:lstStyle/>
          <a:p>
            <a:endParaRPr lang="zh-CN">
              <a:solidFill>
                <a:schemeClr val="tx1"/>
              </a:solidFill>
              <a:latin typeface="Arial"/>
            </a:endParaRPr>
          </a:p>
        </p:txBody>
      </p:sp>
      <p:sp>
        <p:nvSpPr>
          <p:cNvPr id="3" name="矩形 2"/>
          <p:cNvSpPr/>
          <p:nvPr/>
        </p:nvSpPr>
        <p:spPr>
          <a:xfrm>
            <a:off x="6659563" y="4749800"/>
            <a:ext cx="2484437" cy="395288"/>
          </a:xfrm>
          <a:prstGeom prst="rect">
            <a:avLst/>
          </a:prstGeom>
          <a:solidFill>
            <a:srgbClr val="8A1520"/>
          </a:solidFill>
          <a:ln>
            <a:noFill/>
          </a:ln>
        </p:spPr>
        <p:txBody>
          <a:bodyPr/>
          <a:lstStyle/>
          <a:p>
            <a:endParaRPr lang="zh-CN">
              <a:solidFill>
                <a:schemeClr val="tx1"/>
              </a:solidFill>
              <a:latin typeface="Arial"/>
            </a:endParaRPr>
          </a:p>
        </p:txBody>
      </p:sp>
      <p:cxnSp>
        <p:nvCxnSpPr>
          <p:cNvPr id="4" name="直接连接符 3"/>
          <p:cNvCxnSpPr/>
          <p:nvPr/>
        </p:nvCxnSpPr>
        <p:spPr>
          <a:xfrm>
            <a:off x="0" y="595313"/>
            <a:ext cx="9144000" cy="0"/>
          </a:xfrm>
          <a:prstGeom prst="line">
            <a:avLst/>
          </a:prstGeom>
          <a:ln w="9525">
            <a:solidFill>
              <a:srgbClr val="8A1520"/>
            </a:solidFill>
            <a:prstDash val="solid"/>
          </a:ln>
        </p:spPr>
      </p:cxnSp>
      <p:sp>
        <p:nvSpPr>
          <p:cNvPr id="5" name="流程图: 手动操作 4"/>
          <p:cNvSpPr/>
          <p:nvPr/>
        </p:nvSpPr>
        <p:spPr>
          <a:xfrm rot="10800000">
            <a:off x="6084888" y="4749800"/>
            <a:ext cx="2479675" cy="395288"/>
          </a:xfrm>
          <a:prstGeom prst="flowChartManualOperation">
            <a:avLst/>
          </a:prstGeom>
          <a:solidFill>
            <a:schemeClr val="accent1">
              <a:lumMod val="50000"/>
            </a:schemeClr>
          </a:solidFill>
          <a:ln>
            <a:noFill/>
          </a:ln>
        </p:spPr>
        <p:txBody>
          <a:bodyPr/>
          <a:lstStyle/>
          <a:p>
            <a:endParaRPr lang="zh-CN">
              <a:solidFill>
                <a:schemeClr val="tx1"/>
              </a:solidFill>
              <a:latin typeface="Arial"/>
            </a:endParaRPr>
          </a:p>
        </p:txBody>
      </p:sp>
      <p:pic>
        <p:nvPicPr>
          <p:cNvPr id="6" name="图片 10"/>
          <p:cNvPicPr>
            <a:picLocks noChangeAspect="1" noChangeArrowheads="1"/>
          </p:cNvPicPr>
          <p:nvPr userDrawn="1"/>
        </p:nvPicPr>
        <p:blipFill>
          <a:blip r:embed="rId2" cstate="print">
            <a:lum bright="70000" contrast="-70000"/>
          </a:blip>
          <a:srcRect/>
          <a:stretch>
            <a:fillRect/>
          </a:stretch>
        </p:blipFill>
        <p:spPr>
          <a:xfrm>
            <a:off x="6689725" y="4778375"/>
            <a:ext cx="1266825" cy="342900"/>
          </a:xfrm>
          <a:prstGeom prst="rect">
            <a:avLst/>
          </a:prstGeom>
          <a:noFill/>
          <a:ln>
            <a:noFill/>
          </a:ln>
        </p:spPr>
      </p:pic>
      <p:sp>
        <p:nvSpPr>
          <p:cNvPr id="7" name="矩形 10"/>
          <p:cNvSpPr>
            <a:spLocks noChangeArrowheads="1"/>
          </p:cNvSpPr>
          <p:nvPr/>
        </p:nvSpPr>
        <p:spPr>
          <a:xfrm>
            <a:off x="439738" y="109538"/>
            <a:ext cx="6796087" cy="461962"/>
          </a:xfrm>
          <a:prstGeom prst="rect">
            <a:avLst/>
          </a:prstGeom>
          <a:no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sz="2400" b="1">
                <a:solidFill>
                  <a:srgbClr val="C00000"/>
                </a:solidFill>
                <a:effectLst>
                  <a:outerShdw blurRad="38100" dist="38100" dir="2700000" algn="tl">
                    <a:srgbClr val="C0C0C0"/>
                  </a:outerShdw>
                </a:effectLst>
                <a:latin typeface="微软雅黑"/>
                <a:ea typeface="微软雅黑"/>
              </a:rPr>
              <a:t>1. </a:t>
            </a:r>
            <a:r>
              <a:rPr lang="zh-CN" sz="2400" b="1">
                <a:solidFill>
                  <a:srgbClr val="C00000"/>
                </a:solidFill>
                <a:effectLst>
                  <a:outerShdw blurRad="38100" dist="38100" dir="2700000" algn="tl">
                    <a:srgbClr val="C0C0C0"/>
                  </a:outerShdw>
                </a:effectLst>
                <a:latin typeface="微软雅黑"/>
                <a:ea typeface="微软雅黑"/>
              </a:rPr>
              <a:t>为什么选择哈工大</a:t>
            </a:r>
          </a:p>
        </p:txBody>
      </p:sp>
      <p:pic>
        <p:nvPicPr>
          <p:cNvPr id="8" name="图片 12"/>
          <p:cNvPicPr>
            <a:picLocks noChangeAspect="1" noChangeArrowheads="1"/>
          </p:cNvPicPr>
          <p:nvPr userDrawn="1"/>
        </p:nvPicPr>
        <p:blipFill>
          <a:blip r:embed="rId3" cstate="print">
            <a:clrChange>
              <a:clrFrom>
                <a:srgbClr val="8A1025"/>
              </a:clrFrom>
              <a:clrTo>
                <a:srgbClr val="8A1025">
                  <a:alpha val="0"/>
                </a:srgbClr>
              </a:clrTo>
            </a:clrChange>
          </a:blip>
          <a:srcRect t="4836" b="45502"/>
          <a:stretch>
            <a:fillRect/>
          </a:stretch>
        </p:blipFill>
        <p:spPr>
          <a:xfrm>
            <a:off x="6659563" y="301625"/>
            <a:ext cx="2268537" cy="431800"/>
          </a:xfrm>
          <a:prstGeom prst="rect">
            <a:avLst/>
          </a:prstGeom>
          <a:noFill/>
          <a:ln>
            <a:noFill/>
          </a:ln>
        </p:spPr>
      </p:pic>
      <p:sp>
        <p:nvSpPr>
          <p:cNvPr id="9" name="日期占位符 3"/>
          <p:cNvSpPr>
            <a:spLocks noGrp="1" noChangeArrowheads="1"/>
          </p:cNvSpPr>
          <p:nvPr>
            <p:ph type="dt" idx="10"/>
          </p:nvPr>
        </p:nvSpPr>
        <p:spPr/>
        <p:txBody>
          <a:bodyPr/>
          <a:lstStyle/>
          <a:p>
            <a:endParaRPr lang="zh-CN"/>
          </a:p>
        </p:txBody>
      </p:sp>
      <p:sp>
        <p:nvSpPr>
          <p:cNvPr id="10" name="页脚占位符 4"/>
          <p:cNvSpPr>
            <a:spLocks noGrp="1" noChangeArrowheads="1"/>
          </p:cNvSpPr>
          <p:nvPr>
            <p:ph type="ftr" idx="11"/>
          </p:nvPr>
        </p:nvSpPr>
        <p:spPr/>
        <p:txBody>
          <a:bodyPr/>
          <a:lstStyle/>
          <a:p>
            <a:endParaRPr lang="zh-CN"/>
          </a:p>
        </p:txBody>
      </p:sp>
      <p:sp>
        <p:nvSpPr>
          <p:cNvPr id="11" name="灯片编号占位符 5"/>
          <p:cNvSpPr>
            <a:spLocks noGrp="1" noChangeArrowheads="1"/>
          </p:cNvSpPr>
          <p:nvPr>
            <p:ph type="sldNum" idx="12"/>
          </p:nvPr>
        </p:nvSpPr>
        <p:spPr>
          <a:xfrm>
            <a:off x="6829425" y="4862513"/>
            <a:ext cx="2133600" cy="274637"/>
          </a:xfrm>
        </p:spPr>
        <p:txBody>
          <a:bodyPr/>
          <a:lstStyle/>
          <a:p>
            <a:fld id="{B7C7ADB0-93AD-4236-858F-3DBD1C0AB6F0}" type="slidenum">
              <a:rPr lang="zh-CN"/>
              <a:t>‹#›</a:t>
            </a:fld>
            <a:endParaRPr lang="zh-CN"/>
          </a:p>
        </p:txBody>
      </p:sp>
    </p:spTree>
  </p:cSld>
  <p:clrMapOvr>
    <a:masterClrMapping/>
  </p:clrMapOvr>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 Id="rId1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 Id="rId1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slideLayout" Target="../slideLayouts/slideLayout51.xml"/><Relationship Id="rId2" Type="http://schemas.openxmlformats.org/officeDocument/2006/relationships/slideLayout" Target="../slideLayouts/slideLayout50.xml"/><Relationship Id="rId1" Type="http://schemas.openxmlformats.org/officeDocument/2006/relationships/slideLayout" Target="../slideLayouts/slideLayout49.xml"/><Relationship Id="rId6" Type="http://schemas.openxmlformats.org/officeDocument/2006/relationships/image" Target="../media/image10.png"/><Relationship Id="rId5" Type="http://schemas.openxmlformats.org/officeDocument/2006/relationships/theme" Target="../theme/theme5.xml"/><Relationship Id="rId4" Type="http://schemas.openxmlformats.org/officeDocument/2006/relationships/slideLayout" Target="../slideLayouts/slideLayout5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bwMode="auto">
      <p:bgPr>
        <a:blipFill rotWithShape="1">
          <a:blip r:embed="rId14">
            <a:lum/>
          </a:blip>
          <a:srcRect/>
          <a:stretch>
            <a:fillRect/>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00D68A8B-6C62-432B-A43C-A1BCAB8AA3A8}"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p:txStyles>
    <p:titleStyle>
      <a:lvl1pPr lvl="0" algn="ctr">
        <a:spcBef>
          <a:spcPct val="0"/>
        </a:spcBef>
        <a:spcAft>
          <a:spcPct val="0"/>
        </a:spcAft>
        <a:defRPr sz="4400">
          <a:solidFill>
            <a:schemeClr val="tx1"/>
          </a:solidFill>
          <a:latin typeface="Calibri"/>
          <a:ea typeface="宋体"/>
        </a:defRPr>
      </a:lvl1pPr>
      <a:lvl2pPr lvl="1" algn="ctr">
        <a:spcBef>
          <a:spcPct val="0"/>
        </a:spcBef>
        <a:spcAft>
          <a:spcPct val="0"/>
        </a:spcAft>
        <a:defRPr sz="4400">
          <a:solidFill>
            <a:schemeClr val="tx1"/>
          </a:solidFill>
          <a:latin typeface="Calibri"/>
          <a:ea typeface="宋体"/>
        </a:defRPr>
      </a:lvl2pPr>
      <a:lvl3pPr lvl="2" algn="ctr">
        <a:spcBef>
          <a:spcPct val="0"/>
        </a:spcBef>
        <a:spcAft>
          <a:spcPct val="0"/>
        </a:spcAft>
        <a:defRPr sz="4400">
          <a:solidFill>
            <a:schemeClr val="tx1"/>
          </a:solidFill>
          <a:latin typeface="Calibri"/>
          <a:ea typeface="宋体"/>
        </a:defRPr>
      </a:lvl3pPr>
      <a:lvl4pPr lvl="3" algn="ctr">
        <a:spcBef>
          <a:spcPct val="0"/>
        </a:spcBef>
        <a:spcAft>
          <a:spcPct val="0"/>
        </a:spcAft>
        <a:defRPr sz="4400">
          <a:solidFill>
            <a:schemeClr val="tx1"/>
          </a:solidFill>
          <a:latin typeface="Calibri"/>
          <a:ea typeface="宋体"/>
        </a:defRPr>
      </a:lvl4pPr>
      <a:lvl5pPr lvl="4" algn="ctr">
        <a:spcBef>
          <a:spcPct val="0"/>
        </a:spcBef>
        <a:spcAft>
          <a:spcPct val="0"/>
        </a:spcAft>
        <a:defRPr sz="4400">
          <a:solidFill>
            <a:schemeClr val="tx1"/>
          </a:solidFill>
          <a:latin typeface="Calibri"/>
          <a:ea typeface="宋体"/>
        </a:defRPr>
      </a:lvl5pPr>
      <a:lvl6pPr marL="457200" lvl="5" algn="ctr">
        <a:spcBef>
          <a:spcPct val="0"/>
        </a:spcBef>
        <a:spcAft>
          <a:spcPct val="0"/>
        </a:spcAft>
        <a:defRPr sz="4400">
          <a:solidFill>
            <a:schemeClr val="tx1"/>
          </a:solidFill>
          <a:latin typeface="Calibri"/>
          <a:ea typeface="宋体"/>
        </a:defRPr>
      </a:lvl6pPr>
      <a:lvl7pPr marL="914400" lvl="6" algn="ctr">
        <a:spcBef>
          <a:spcPct val="0"/>
        </a:spcBef>
        <a:spcAft>
          <a:spcPct val="0"/>
        </a:spcAft>
        <a:defRPr sz="4400">
          <a:solidFill>
            <a:schemeClr val="tx1"/>
          </a:solidFill>
          <a:latin typeface="Calibri"/>
          <a:ea typeface="宋体"/>
        </a:defRPr>
      </a:lvl7pPr>
      <a:lvl8pPr marL="1371600" lvl="7" algn="ctr">
        <a:spcBef>
          <a:spcPct val="0"/>
        </a:spcBef>
        <a:spcAft>
          <a:spcPct val="0"/>
        </a:spcAft>
        <a:defRPr sz="4400">
          <a:solidFill>
            <a:schemeClr val="tx1"/>
          </a:solidFill>
          <a:latin typeface="Calibri"/>
          <a:ea typeface="宋体"/>
        </a:defRPr>
      </a:lvl8pPr>
      <a:lvl9pPr marL="1828800" lvl="8" algn="ctr">
        <a:spcBef>
          <a:spcPct val="0"/>
        </a:spcBef>
        <a:spcAft>
          <a:spcPct val="0"/>
        </a:spcAft>
        <a:defRPr sz="4400">
          <a:solidFill>
            <a:schemeClr val="tx1"/>
          </a:solidFill>
          <a:latin typeface="Calibri"/>
          <a:ea typeface="宋体"/>
        </a:defRPr>
      </a:lvl9pPr>
    </p:titleStyle>
    <p:bodyStyle>
      <a:lvl1pPr marL="342900" lvl="0" indent="-342900" algn="l">
        <a:spcBef>
          <a:spcPct val="20000"/>
        </a:spcBef>
        <a:spcAft>
          <a:spcPct val="0"/>
        </a:spcAft>
        <a:buFont typeface="Arial" charset="0"/>
        <a:buChar char="•"/>
        <a:defRPr sz="3200">
          <a:solidFill>
            <a:schemeClr val="tx1"/>
          </a:solidFill>
          <a:latin typeface="Calibri"/>
          <a:ea typeface="宋体"/>
        </a:defRPr>
      </a:lvl1pPr>
      <a:lvl2pPr marL="742950" lvl="1" indent="-285750" algn="l">
        <a:spcBef>
          <a:spcPct val="20000"/>
        </a:spcBef>
        <a:spcAft>
          <a:spcPct val="0"/>
        </a:spcAft>
        <a:buFont typeface="Arial" charset="0"/>
        <a:buChar char="–"/>
        <a:defRPr sz="2800">
          <a:solidFill>
            <a:schemeClr val="tx1"/>
          </a:solidFill>
          <a:latin typeface="Calibri"/>
          <a:ea typeface="宋体"/>
        </a:defRPr>
      </a:lvl2pPr>
      <a:lvl3pPr marL="1143000" lvl="2" indent="-228600" algn="l">
        <a:spcBef>
          <a:spcPct val="20000"/>
        </a:spcBef>
        <a:spcAft>
          <a:spcPct val="0"/>
        </a:spcAft>
        <a:buFont typeface="Arial" charset="0"/>
        <a:buChar char="•"/>
        <a:defRPr sz="2400">
          <a:solidFill>
            <a:schemeClr val="tx1"/>
          </a:solidFill>
          <a:latin typeface="Calibri"/>
          <a:ea typeface="宋体"/>
        </a:defRPr>
      </a:lvl3pPr>
      <a:lvl4pPr marL="1600200" lvl="3" indent="-228600" algn="l">
        <a:spcBef>
          <a:spcPct val="20000"/>
        </a:spcBef>
        <a:spcAft>
          <a:spcPct val="0"/>
        </a:spcAft>
        <a:buFont typeface="Arial" charset="0"/>
        <a:buChar char="–"/>
        <a:defRPr sz="2000">
          <a:solidFill>
            <a:schemeClr val="tx1"/>
          </a:solidFill>
          <a:latin typeface="Calibri"/>
          <a:ea typeface="宋体"/>
        </a:defRPr>
      </a:lvl4pPr>
      <a:lvl5pPr marL="2057400" lvl="4" indent="-228600" algn="l">
        <a:spcBef>
          <a:spcPct val="20000"/>
        </a:spcBef>
        <a:spcAft>
          <a:spcPct val="0"/>
        </a:spcAft>
        <a:buFont typeface="Arial" charset="0"/>
        <a:buChar char="»"/>
        <a:defRPr sz="2000">
          <a:solidFill>
            <a:schemeClr val="tx1"/>
          </a:solidFill>
          <a:latin typeface="Calibri"/>
          <a:ea typeface="宋体"/>
        </a:defRPr>
      </a:lvl5pPr>
      <a:lvl6pPr marL="2514600" lvl="5" indent="-228600" algn="l">
        <a:spcBef>
          <a:spcPct val="20000"/>
        </a:spcBef>
        <a:spcAft>
          <a:spcPct val="0"/>
        </a:spcAft>
        <a:buFont typeface="Arial" charset="0"/>
        <a:buChar char="»"/>
        <a:defRPr sz="2000">
          <a:solidFill>
            <a:schemeClr val="tx1"/>
          </a:solidFill>
          <a:latin typeface="Calibri"/>
          <a:ea typeface="宋体"/>
        </a:defRPr>
      </a:lvl6pPr>
      <a:lvl7pPr marL="2971800" lvl="6" indent="-228600" algn="l">
        <a:spcBef>
          <a:spcPct val="20000"/>
        </a:spcBef>
        <a:spcAft>
          <a:spcPct val="0"/>
        </a:spcAft>
        <a:buFont typeface="Arial" charset="0"/>
        <a:buChar char="»"/>
        <a:defRPr sz="2000">
          <a:solidFill>
            <a:schemeClr val="tx1"/>
          </a:solidFill>
          <a:latin typeface="Calibri"/>
          <a:ea typeface="宋体"/>
        </a:defRPr>
      </a:lvl7pPr>
      <a:lvl8pPr marL="3429000" lvl="7" indent="-228600" algn="l">
        <a:spcBef>
          <a:spcPct val="20000"/>
        </a:spcBef>
        <a:spcAft>
          <a:spcPct val="0"/>
        </a:spcAft>
        <a:buFont typeface="Arial" charset="0"/>
        <a:buChar char="»"/>
        <a:defRPr sz="2000">
          <a:solidFill>
            <a:schemeClr val="tx1"/>
          </a:solidFill>
          <a:latin typeface="Calibri"/>
          <a:ea typeface="宋体"/>
        </a:defRPr>
      </a:lvl8pPr>
      <a:lvl9pPr marL="3886200" lvl="8" indent="-228600" algn="l">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0E0AEE27-7687-463F-8B61-A3B14B0A0B4A}"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lvl="0" algn="ctr">
        <a:spcBef>
          <a:spcPct val="0"/>
        </a:spcBef>
        <a:spcAft>
          <a:spcPct val="0"/>
        </a:spcAft>
        <a:defRPr sz="4400">
          <a:solidFill>
            <a:schemeClr val="tx1"/>
          </a:solidFill>
          <a:latin typeface="Calibri"/>
          <a:ea typeface="宋体"/>
        </a:defRPr>
      </a:lvl1pPr>
      <a:lvl2pPr lvl="1" algn="ctr">
        <a:spcBef>
          <a:spcPct val="0"/>
        </a:spcBef>
        <a:spcAft>
          <a:spcPct val="0"/>
        </a:spcAft>
        <a:defRPr sz="4400">
          <a:solidFill>
            <a:schemeClr val="tx1"/>
          </a:solidFill>
          <a:latin typeface="Calibri"/>
          <a:ea typeface="宋体"/>
        </a:defRPr>
      </a:lvl2pPr>
      <a:lvl3pPr lvl="2" algn="ctr">
        <a:spcBef>
          <a:spcPct val="0"/>
        </a:spcBef>
        <a:spcAft>
          <a:spcPct val="0"/>
        </a:spcAft>
        <a:defRPr sz="4400">
          <a:solidFill>
            <a:schemeClr val="tx1"/>
          </a:solidFill>
          <a:latin typeface="Calibri"/>
          <a:ea typeface="宋体"/>
        </a:defRPr>
      </a:lvl3pPr>
      <a:lvl4pPr lvl="3" algn="ctr">
        <a:spcBef>
          <a:spcPct val="0"/>
        </a:spcBef>
        <a:spcAft>
          <a:spcPct val="0"/>
        </a:spcAft>
        <a:defRPr sz="4400">
          <a:solidFill>
            <a:schemeClr val="tx1"/>
          </a:solidFill>
          <a:latin typeface="Calibri"/>
          <a:ea typeface="宋体"/>
        </a:defRPr>
      </a:lvl4pPr>
      <a:lvl5pPr lvl="4" algn="ctr">
        <a:spcBef>
          <a:spcPct val="0"/>
        </a:spcBef>
        <a:spcAft>
          <a:spcPct val="0"/>
        </a:spcAft>
        <a:defRPr sz="4400">
          <a:solidFill>
            <a:schemeClr val="tx1"/>
          </a:solidFill>
          <a:latin typeface="Calibri"/>
          <a:ea typeface="宋体"/>
        </a:defRPr>
      </a:lvl5pPr>
      <a:lvl6pPr marL="457200" lvl="5" algn="ctr">
        <a:spcBef>
          <a:spcPct val="0"/>
        </a:spcBef>
        <a:spcAft>
          <a:spcPct val="0"/>
        </a:spcAft>
        <a:defRPr sz="4400">
          <a:solidFill>
            <a:schemeClr val="tx1"/>
          </a:solidFill>
          <a:latin typeface="Calibri"/>
          <a:ea typeface="宋体"/>
        </a:defRPr>
      </a:lvl6pPr>
      <a:lvl7pPr marL="914400" lvl="6" algn="ctr">
        <a:spcBef>
          <a:spcPct val="0"/>
        </a:spcBef>
        <a:spcAft>
          <a:spcPct val="0"/>
        </a:spcAft>
        <a:defRPr sz="4400">
          <a:solidFill>
            <a:schemeClr val="tx1"/>
          </a:solidFill>
          <a:latin typeface="Calibri"/>
          <a:ea typeface="宋体"/>
        </a:defRPr>
      </a:lvl7pPr>
      <a:lvl8pPr marL="1371600" lvl="7" algn="ctr">
        <a:spcBef>
          <a:spcPct val="0"/>
        </a:spcBef>
        <a:spcAft>
          <a:spcPct val="0"/>
        </a:spcAft>
        <a:defRPr sz="4400">
          <a:solidFill>
            <a:schemeClr val="tx1"/>
          </a:solidFill>
          <a:latin typeface="Calibri"/>
          <a:ea typeface="宋体"/>
        </a:defRPr>
      </a:lvl8pPr>
      <a:lvl9pPr marL="1828800" lvl="8" algn="ctr">
        <a:spcBef>
          <a:spcPct val="0"/>
        </a:spcBef>
        <a:spcAft>
          <a:spcPct val="0"/>
        </a:spcAft>
        <a:defRPr sz="4400">
          <a:solidFill>
            <a:schemeClr val="tx1"/>
          </a:solidFill>
          <a:latin typeface="Calibri"/>
          <a:ea typeface="宋体"/>
        </a:defRPr>
      </a:lvl9pPr>
    </p:titleStyle>
    <p:bodyStyle>
      <a:lvl1pPr marL="342900" lvl="0" indent="-342900" algn="l">
        <a:spcBef>
          <a:spcPct val="20000"/>
        </a:spcBef>
        <a:spcAft>
          <a:spcPct val="0"/>
        </a:spcAft>
        <a:buFont typeface="Arial" charset="0"/>
        <a:buChar char="•"/>
        <a:defRPr sz="3200">
          <a:solidFill>
            <a:schemeClr val="tx1"/>
          </a:solidFill>
          <a:latin typeface="Calibri"/>
          <a:ea typeface="宋体"/>
        </a:defRPr>
      </a:lvl1pPr>
      <a:lvl2pPr marL="742950" lvl="1" indent="-285750" algn="l">
        <a:spcBef>
          <a:spcPct val="20000"/>
        </a:spcBef>
        <a:spcAft>
          <a:spcPct val="0"/>
        </a:spcAft>
        <a:buFont typeface="Arial" charset="0"/>
        <a:buChar char="–"/>
        <a:defRPr sz="2800">
          <a:solidFill>
            <a:schemeClr val="tx1"/>
          </a:solidFill>
          <a:latin typeface="Calibri"/>
          <a:ea typeface="宋体"/>
        </a:defRPr>
      </a:lvl2pPr>
      <a:lvl3pPr marL="1143000" lvl="2" indent="-228600" algn="l">
        <a:spcBef>
          <a:spcPct val="20000"/>
        </a:spcBef>
        <a:spcAft>
          <a:spcPct val="0"/>
        </a:spcAft>
        <a:buFont typeface="Arial" charset="0"/>
        <a:buChar char="•"/>
        <a:defRPr sz="2400">
          <a:solidFill>
            <a:schemeClr val="tx1"/>
          </a:solidFill>
          <a:latin typeface="Calibri"/>
          <a:ea typeface="宋体"/>
        </a:defRPr>
      </a:lvl3pPr>
      <a:lvl4pPr marL="1600200" lvl="3" indent="-228600" algn="l">
        <a:spcBef>
          <a:spcPct val="20000"/>
        </a:spcBef>
        <a:spcAft>
          <a:spcPct val="0"/>
        </a:spcAft>
        <a:buFont typeface="Arial" charset="0"/>
        <a:buChar char="–"/>
        <a:defRPr sz="2000">
          <a:solidFill>
            <a:schemeClr val="tx1"/>
          </a:solidFill>
          <a:latin typeface="Calibri"/>
          <a:ea typeface="宋体"/>
        </a:defRPr>
      </a:lvl4pPr>
      <a:lvl5pPr marL="2057400" lvl="4" indent="-228600" algn="l">
        <a:spcBef>
          <a:spcPct val="20000"/>
        </a:spcBef>
        <a:spcAft>
          <a:spcPct val="0"/>
        </a:spcAft>
        <a:buFont typeface="Arial" charset="0"/>
        <a:buChar char="»"/>
        <a:defRPr sz="2000">
          <a:solidFill>
            <a:schemeClr val="tx1"/>
          </a:solidFill>
          <a:latin typeface="Calibri"/>
          <a:ea typeface="宋体"/>
        </a:defRPr>
      </a:lvl5pPr>
      <a:lvl6pPr marL="2514600" lvl="5" indent="-228600" algn="l">
        <a:spcBef>
          <a:spcPct val="20000"/>
        </a:spcBef>
        <a:spcAft>
          <a:spcPct val="0"/>
        </a:spcAft>
        <a:buFont typeface="Arial" charset="0"/>
        <a:buChar char="»"/>
        <a:defRPr sz="2000">
          <a:solidFill>
            <a:schemeClr val="tx1"/>
          </a:solidFill>
          <a:latin typeface="Calibri"/>
          <a:ea typeface="宋体"/>
        </a:defRPr>
      </a:lvl6pPr>
      <a:lvl7pPr marL="2971800" lvl="6" indent="-228600" algn="l">
        <a:spcBef>
          <a:spcPct val="20000"/>
        </a:spcBef>
        <a:spcAft>
          <a:spcPct val="0"/>
        </a:spcAft>
        <a:buFont typeface="Arial" charset="0"/>
        <a:buChar char="»"/>
        <a:defRPr sz="2000">
          <a:solidFill>
            <a:schemeClr val="tx1"/>
          </a:solidFill>
          <a:latin typeface="Calibri"/>
          <a:ea typeface="宋体"/>
        </a:defRPr>
      </a:lvl7pPr>
      <a:lvl8pPr marL="3429000" lvl="7" indent="-228600" algn="l">
        <a:spcBef>
          <a:spcPct val="20000"/>
        </a:spcBef>
        <a:spcAft>
          <a:spcPct val="0"/>
        </a:spcAft>
        <a:buFont typeface="Arial" charset="0"/>
        <a:buChar char="»"/>
        <a:defRPr sz="2000">
          <a:solidFill>
            <a:schemeClr val="tx1"/>
          </a:solidFill>
          <a:latin typeface="Calibri"/>
          <a:ea typeface="宋体"/>
        </a:defRPr>
      </a:lvl8pPr>
      <a:lvl9pPr marL="3886200" lvl="8" indent="-228600" algn="l">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0"/>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46CA1F34-64BF-43C4-8E64-78EC09648AC6}"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lvl="0" algn="ctr">
        <a:spcBef>
          <a:spcPct val="0"/>
        </a:spcBef>
        <a:spcAft>
          <a:spcPct val="0"/>
        </a:spcAft>
        <a:defRPr sz="4400">
          <a:solidFill>
            <a:schemeClr val="tx1"/>
          </a:solidFill>
          <a:latin typeface="Calibri"/>
          <a:ea typeface="宋体"/>
        </a:defRPr>
      </a:lvl1pPr>
      <a:lvl2pPr lvl="1" algn="ctr">
        <a:spcBef>
          <a:spcPct val="0"/>
        </a:spcBef>
        <a:spcAft>
          <a:spcPct val="0"/>
        </a:spcAft>
        <a:defRPr sz="4400">
          <a:solidFill>
            <a:schemeClr val="tx1"/>
          </a:solidFill>
          <a:latin typeface="Calibri"/>
          <a:ea typeface="宋体"/>
        </a:defRPr>
      </a:lvl2pPr>
      <a:lvl3pPr lvl="2" algn="ctr">
        <a:spcBef>
          <a:spcPct val="0"/>
        </a:spcBef>
        <a:spcAft>
          <a:spcPct val="0"/>
        </a:spcAft>
        <a:defRPr sz="4400">
          <a:solidFill>
            <a:schemeClr val="tx1"/>
          </a:solidFill>
          <a:latin typeface="Calibri"/>
          <a:ea typeface="宋体"/>
        </a:defRPr>
      </a:lvl3pPr>
      <a:lvl4pPr lvl="3" algn="ctr">
        <a:spcBef>
          <a:spcPct val="0"/>
        </a:spcBef>
        <a:spcAft>
          <a:spcPct val="0"/>
        </a:spcAft>
        <a:defRPr sz="4400">
          <a:solidFill>
            <a:schemeClr val="tx1"/>
          </a:solidFill>
          <a:latin typeface="Calibri"/>
          <a:ea typeface="宋体"/>
        </a:defRPr>
      </a:lvl4pPr>
      <a:lvl5pPr lvl="4" algn="ctr">
        <a:spcBef>
          <a:spcPct val="0"/>
        </a:spcBef>
        <a:spcAft>
          <a:spcPct val="0"/>
        </a:spcAft>
        <a:defRPr sz="4400">
          <a:solidFill>
            <a:schemeClr val="tx1"/>
          </a:solidFill>
          <a:latin typeface="Calibri"/>
          <a:ea typeface="宋体"/>
        </a:defRPr>
      </a:lvl5pPr>
      <a:lvl6pPr marL="457200" lvl="5" algn="ctr">
        <a:spcBef>
          <a:spcPct val="0"/>
        </a:spcBef>
        <a:spcAft>
          <a:spcPct val="0"/>
        </a:spcAft>
        <a:defRPr sz="4400">
          <a:solidFill>
            <a:schemeClr val="tx1"/>
          </a:solidFill>
          <a:latin typeface="Calibri"/>
          <a:ea typeface="宋体"/>
        </a:defRPr>
      </a:lvl6pPr>
      <a:lvl7pPr marL="914400" lvl="6" algn="ctr">
        <a:spcBef>
          <a:spcPct val="0"/>
        </a:spcBef>
        <a:spcAft>
          <a:spcPct val="0"/>
        </a:spcAft>
        <a:defRPr sz="4400">
          <a:solidFill>
            <a:schemeClr val="tx1"/>
          </a:solidFill>
          <a:latin typeface="Calibri"/>
          <a:ea typeface="宋体"/>
        </a:defRPr>
      </a:lvl7pPr>
      <a:lvl8pPr marL="1371600" lvl="7" algn="ctr">
        <a:spcBef>
          <a:spcPct val="0"/>
        </a:spcBef>
        <a:spcAft>
          <a:spcPct val="0"/>
        </a:spcAft>
        <a:defRPr sz="4400">
          <a:solidFill>
            <a:schemeClr val="tx1"/>
          </a:solidFill>
          <a:latin typeface="Calibri"/>
          <a:ea typeface="宋体"/>
        </a:defRPr>
      </a:lvl8pPr>
      <a:lvl9pPr marL="1828800" lvl="8" algn="ctr">
        <a:spcBef>
          <a:spcPct val="0"/>
        </a:spcBef>
        <a:spcAft>
          <a:spcPct val="0"/>
        </a:spcAft>
        <a:defRPr sz="4400">
          <a:solidFill>
            <a:schemeClr val="tx1"/>
          </a:solidFill>
          <a:latin typeface="Calibri"/>
          <a:ea typeface="宋体"/>
        </a:defRPr>
      </a:lvl9pPr>
    </p:titleStyle>
    <p:bodyStyle>
      <a:lvl1pPr marL="342900" lvl="0" indent="-342900" algn="l">
        <a:spcBef>
          <a:spcPct val="20000"/>
        </a:spcBef>
        <a:spcAft>
          <a:spcPct val="0"/>
        </a:spcAft>
        <a:buFont typeface="Arial" charset="0"/>
        <a:buChar char="•"/>
        <a:defRPr sz="3200">
          <a:solidFill>
            <a:schemeClr val="tx1"/>
          </a:solidFill>
          <a:latin typeface="Calibri"/>
          <a:ea typeface="宋体"/>
        </a:defRPr>
      </a:lvl1pPr>
      <a:lvl2pPr marL="742950" lvl="1" indent="-285750" algn="l">
        <a:spcBef>
          <a:spcPct val="20000"/>
        </a:spcBef>
        <a:spcAft>
          <a:spcPct val="0"/>
        </a:spcAft>
        <a:buFont typeface="Arial" charset="0"/>
        <a:buChar char="–"/>
        <a:defRPr sz="2800">
          <a:solidFill>
            <a:schemeClr val="tx1"/>
          </a:solidFill>
          <a:latin typeface="Calibri"/>
          <a:ea typeface="宋体"/>
        </a:defRPr>
      </a:lvl2pPr>
      <a:lvl3pPr marL="1143000" lvl="2" indent="-228600" algn="l">
        <a:spcBef>
          <a:spcPct val="20000"/>
        </a:spcBef>
        <a:spcAft>
          <a:spcPct val="0"/>
        </a:spcAft>
        <a:buFont typeface="Arial" charset="0"/>
        <a:buChar char="•"/>
        <a:defRPr sz="2400">
          <a:solidFill>
            <a:schemeClr val="tx1"/>
          </a:solidFill>
          <a:latin typeface="Calibri"/>
          <a:ea typeface="宋体"/>
        </a:defRPr>
      </a:lvl3pPr>
      <a:lvl4pPr marL="1600200" lvl="3" indent="-228600" algn="l">
        <a:spcBef>
          <a:spcPct val="20000"/>
        </a:spcBef>
        <a:spcAft>
          <a:spcPct val="0"/>
        </a:spcAft>
        <a:buFont typeface="Arial" charset="0"/>
        <a:buChar char="–"/>
        <a:defRPr sz="2000">
          <a:solidFill>
            <a:schemeClr val="tx1"/>
          </a:solidFill>
          <a:latin typeface="Calibri"/>
          <a:ea typeface="宋体"/>
        </a:defRPr>
      </a:lvl4pPr>
      <a:lvl5pPr marL="2057400" lvl="4" indent="-228600" algn="l">
        <a:spcBef>
          <a:spcPct val="20000"/>
        </a:spcBef>
        <a:spcAft>
          <a:spcPct val="0"/>
        </a:spcAft>
        <a:buFont typeface="Arial" charset="0"/>
        <a:buChar char="»"/>
        <a:defRPr sz="2000">
          <a:solidFill>
            <a:schemeClr val="tx1"/>
          </a:solidFill>
          <a:latin typeface="Calibri"/>
          <a:ea typeface="宋体"/>
        </a:defRPr>
      </a:lvl5pPr>
      <a:lvl6pPr marL="2514600" lvl="5" indent="-228600" algn="l">
        <a:spcBef>
          <a:spcPct val="20000"/>
        </a:spcBef>
        <a:spcAft>
          <a:spcPct val="0"/>
        </a:spcAft>
        <a:buFont typeface="Arial" charset="0"/>
        <a:buChar char="»"/>
        <a:defRPr sz="2000">
          <a:solidFill>
            <a:schemeClr val="tx1"/>
          </a:solidFill>
          <a:latin typeface="Calibri"/>
          <a:ea typeface="宋体"/>
        </a:defRPr>
      </a:lvl6pPr>
      <a:lvl7pPr marL="2971800" lvl="6" indent="-228600" algn="l">
        <a:spcBef>
          <a:spcPct val="20000"/>
        </a:spcBef>
        <a:spcAft>
          <a:spcPct val="0"/>
        </a:spcAft>
        <a:buFont typeface="Arial" charset="0"/>
        <a:buChar char="»"/>
        <a:defRPr sz="2000">
          <a:solidFill>
            <a:schemeClr val="tx1"/>
          </a:solidFill>
          <a:latin typeface="Calibri"/>
          <a:ea typeface="宋体"/>
        </a:defRPr>
      </a:lvl7pPr>
      <a:lvl8pPr marL="3429000" lvl="7" indent="-228600" algn="l">
        <a:spcBef>
          <a:spcPct val="20000"/>
        </a:spcBef>
        <a:spcAft>
          <a:spcPct val="0"/>
        </a:spcAft>
        <a:buFont typeface="Arial" charset="0"/>
        <a:buChar char="»"/>
        <a:defRPr sz="2000">
          <a:solidFill>
            <a:schemeClr val="tx1"/>
          </a:solidFill>
          <a:latin typeface="Calibri"/>
          <a:ea typeface="宋体"/>
        </a:defRPr>
      </a:lvl8pPr>
      <a:lvl9pPr marL="3886200" lvl="8" indent="-228600" algn="l">
        <a:spcBef>
          <a:spcPct val="20000"/>
        </a:spcBef>
        <a:spcAft>
          <a:spcPct val="0"/>
        </a:spcAft>
        <a:buFont typeface="Arial" charset="0"/>
        <a:buChar char="»"/>
        <a:defRPr sz="2000">
          <a:solidFill>
            <a:schemeClr val="tx1"/>
          </a:solidFill>
          <a:latin typeface="Calibri"/>
          <a:ea typeface="宋体"/>
        </a:defRPr>
      </a:lvl9pPr>
    </p:bodyStyle>
    <p:otherStyle>
      <a:lvl1pPr marL="0" lvl="0" algn="l" defTabSz="914400">
        <a:defRPr sz="1800" kern="1200">
          <a:solidFill>
            <a:schemeClr val="tx1"/>
          </a:solidFill>
          <a:latin typeface="Calibri"/>
          <a:ea typeface="宋体"/>
        </a:defRPr>
      </a:lvl1pPr>
      <a:lvl2pPr marL="457200" lvl="1" algn="l" defTabSz="914400">
        <a:defRPr sz="1800" kern="1200">
          <a:solidFill>
            <a:schemeClr val="tx1"/>
          </a:solidFill>
          <a:latin typeface="Calibri"/>
          <a:ea typeface="宋体"/>
        </a:defRPr>
      </a:lvl2pPr>
      <a:lvl3pPr marL="914400" lvl="2" algn="l" defTabSz="914400">
        <a:defRPr sz="1800" kern="1200">
          <a:solidFill>
            <a:schemeClr val="tx1"/>
          </a:solidFill>
          <a:latin typeface="Calibri"/>
          <a:ea typeface="宋体"/>
        </a:defRPr>
      </a:lvl3pPr>
      <a:lvl4pPr marL="1371600" lvl="3" algn="l" defTabSz="914400">
        <a:defRPr sz="1800" kern="1200">
          <a:solidFill>
            <a:schemeClr val="tx1"/>
          </a:solidFill>
          <a:latin typeface="Calibri"/>
          <a:ea typeface="宋体"/>
        </a:defRPr>
      </a:lvl4pPr>
      <a:lvl5pPr marL="1828800" lvl="4" algn="l" defTabSz="914400">
        <a:defRPr sz="1800" kern="1200">
          <a:solidFill>
            <a:schemeClr val="tx1"/>
          </a:solidFill>
          <a:latin typeface="Calibri"/>
          <a:ea typeface="宋体"/>
        </a:defRPr>
      </a:lvl5pPr>
      <a:lvl6pPr marL="2286000" lvl="5" algn="l" defTabSz="914400">
        <a:defRPr sz="1800" kern="1200">
          <a:solidFill>
            <a:schemeClr val="tx1"/>
          </a:solidFill>
          <a:latin typeface="Calibri"/>
          <a:ea typeface="宋体"/>
        </a:defRPr>
      </a:lvl6pPr>
      <a:lvl7pPr marL="2743200" lvl="6" algn="l" defTabSz="914400">
        <a:defRPr sz="1800" kern="1200">
          <a:solidFill>
            <a:schemeClr val="tx1"/>
          </a:solidFill>
          <a:latin typeface="Calibri"/>
          <a:ea typeface="宋体"/>
        </a:defRPr>
      </a:lvl7pPr>
      <a:lvl8pPr marL="3200400" lvl="7" algn="l" defTabSz="914400">
        <a:defRPr sz="1800" kern="1200">
          <a:solidFill>
            <a:schemeClr val="tx1"/>
          </a:solidFill>
          <a:latin typeface="Calibri"/>
          <a:ea typeface="宋体"/>
        </a:defRPr>
      </a:lvl8pPr>
      <a:lvl9pPr marL="3657600" lvl="8" algn="l" defTabSz="914400">
        <a:defRPr sz="1800" kern="1200">
          <a:solidFill>
            <a:schemeClr val="tx1"/>
          </a:solidFill>
          <a:latin typeface="Calibri"/>
          <a:ea typeface="宋体"/>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rotWithShape="1">
          <a:blip r:embed="rId14"/>
          <a:stretch/>
        </a:blipFill>
        <a:effectLst/>
      </p:bgPr>
    </p:bg>
    <p:spTree>
      <p:nvGrpSpPr>
        <p:cNvPr id="1" name=""/>
        <p:cNvGrpSpPr/>
        <p:nvPr/>
      </p:nvGrpSpPr>
      <p:grpSpPr>
        <a:xfrm>
          <a:off x="0" y="0"/>
          <a:ext cx="0" cy="0"/>
          <a:chOff x="0" y="0"/>
          <a:chExt cx="0" cy="0"/>
        </a:xfrm>
      </p:grpSpPr>
      <p:sp>
        <p:nvSpPr>
          <p:cNvPr id="1026" name="标题占位符 1"/>
          <p:cNvSpPr>
            <a:spLocks noGrp="1" noChangeArrowheads="1"/>
          </p:cNvSpPr>
          <p:nvPr>
            <p:ph type="title" idx="4294967295"/>
          </p:nvPr>
        </p:nvSpPr>
        <p:spPr>
          <a:xfrm>
            <a:off x="457200" y="206375"/>
            <a:ext cx="8229600" cy="857250"/>
          </a:xfrm>
          <a:prstGeom prst="rect">
            <a:avLst/>
          </a:prstGeom>
          <a:noFill/>
          <a:ln>
            <a:noFill/>
          </a:ln>
        </p:spPr>
        <p:txBody>
          <a:bodyPr vert="horz" wrap="square" lIns="91440" tIns="45720" rIns="91440" bIns="45720" numCol="1" anchor="ctr" anchorCtr="0"/>
          <a:lstStyle/>
          <a:p>
            <a:pPr lvl="0"/>
            <a:r>
              <a:rPr lang="zh-CN"/>
              <a:t>单击此处编辑母版标题样式</a:t>
            </a:r>
          </a:p>
        </p:txBody>
      </p:sp>
      <p:sp>
        <p:nvSpPr>
          <p:cNvPr id="1027" name="文本占位符 2"/>
          <p:cNvSpPr>
            <a:spLocks noGrp="1" noChangeArrowheads="1"/>
          </p:cNvSpPr>
          <p:nvPr>
            <p:ph type="body" idx="9"/>
          </p:nvPr>
        </p:nvSpPr>
        <p:spPr>
          <a:xfrm>
            <a:off x="457200" y="1200151"/>
            <a:ext cx="8229600" cy="3394075"/>
          </a:xfrm>
          <a:prstGeom prst="rect">
            <a:avLst/>
          </a:prstGeom>
          <a:noFill/>
          <a:ln>
            <a:noFill/>
          </a:ln>
        </p:spPr>
        <p:txBody>
          <a:bodyPr vert="horz" wrap="square" lIns="91440" tIns="45720" rIns="91440" bIns="45720" numCol="1" anchor="t" anchorCtr="0"/>
          <a:lstStyle/>
          <a:p>
            <a:pPr lvl="0"/>
            <a:r>
              <a:rPr lang="zh-CN"/>
              <a:t>单击此处编辑母版文本样式</a:t>
            </a:r>
          </a:p>
          <a:p>
            <a:pPr lvl="1"/>
            <a:r>
              <a:rPr lang="zh-CN"/>
              <a:t>第二级</a:t>
            </a:r>
          </a:p>
          <a:p>
            <a:pPr lvl="2"/>
            <a:r>
              <a:rPr lang="zh-CN"/>
              <a:t>第三级</a:t>
            </a:r>
          </a:p>
          <a:p>
            <a:pPr lvl="3"/>
            <a:r>
              <a:rPr lang="zh-CN"/>
              <a:t>第四级</a:t>
            </a:r>
          </a:p>
          <a:p>
            <a:pPr lvl="4"/>
            <a:r>
              <a:rPr lang="zh-CN"/>
              <a:t>第五级</a:t>
            </a:r>
          </a:p>
        </p:txBody>
      </p:sp>
      <p:sp>
        <p:nvSpPr>
          <p:cNvPr id="1028" name="日期占位符 3"/>
          <p:cNvSpPr>
            <a:spLocks noGrp="1" noChangeArrowheads="1"/>
          </p:cNvSpPr>
          <p:nvPr>
            <p:ph type="dt" idx="2"/>
          </p:nvPr>
        </p:nvSpPr>
        <p:spPr>
          <a:xfrm>
            <a:off x="457200" y="4767263"/>
            <a:ext cx="2133600" cy="274637"/>
          </a:xfrm>
          <a:prstGeom prst="rect">
            <a:avLst/>
          </a:prstGeom>
          <a:noFill/>
          <a:ln>
            <a:noFill/>
          </a:ln>
        </p:spPr>
        <p:txBody>
          <a:bodyPr vert="horz" wrap="square" lIns="91440" tIns="45720" rIns="91440" bIns="45720" numCol="1" anchor="ctr" anchorCtr="0"/>
          <a:lstStyle>
            <a:lvl1pPr lvl="0">
              <a:buFont typeface="Arial" charset="0"/>
              <a:buNone/>
              <a:defRPr sz="1200">
                <a:solidFill>
                  <a:srgbClr val="898989"/>
                </a:solidFill>
                <a:latin typeface="Calibri"/>
                <a:ea typeface="宋体"/>
              </a:defRPr>
            </a:lvl1pPr>
          </a:lstStyle>
          <a:p>
            <a:endParaRPr lang="zh-CN"/>
          </a:p>
        </p:txBody>
      </p:sp>
      <p:sp>
        <p:nvSpPr>
          <p:cNvPr id="1029" name="页脚占位符 4"/>
          <p:cNvSpPr>
            <a:spLocks noGrp="1" noChangeArrowheads="1"/>
          </p:cNvSpPr>
          <p:nvPr>
            <p:ph type="ftr" idx="3"/>
          </p:nvPr>
        </p:nvSpPr>
        <p:spPr>
          <a:xfrm>
            <a:off x="3124200" y="4767263"/>
            <a:ext cx="2895600" cy="274637"/>
          </a:xfrm>
          <a:prstGeom prst="rect">
            <a:avLst/>
          </a:prstGeom>
          <a:noFill/>
          <a:ln>
            <a:noFill/>
          </a:ln>
        </p:spPr>
        <p:txBody>
          <a:bodyPr vert="horz" wrap="square" lIns="91440" tIns="45720" rIns="91440" bIns="45720" numCol="1" anchor="ctr" anchorCtr="0"/>
          <a:lstStyle>
            <a:lvl1pPr lvl="0" algn="ctr">
              <a:buFont typeface="Arial" charset="0"/>
              <a:buNone/>
              <a:defRPr sz="1200">
                <a:solidFill>
                  <a:srgbClr val="898989"/>
                </a:solidFill>
                <a:latin typeface="Calibri"/>
                <a:ea typeface="宋体"/>
              </a:defRPr>
            </a:lvl1pPr>
          </a:lstStyle>
          <a:p>
            <a:endParaRPr lang="zh-CN"/>
          </a:p>
        </p:txBody>
      </p:sp>
      <p:sp>
        <p:nvSpPr>
          <p:cNvPr id="1030" name="灯片编号占位符 5"/>
          <p:cNvSpPr>
            <a:spLocks noGrp="1" noChangeArrowheads="1"/>
          </p:cNvSpPr>
          <p:nvPr>
            <p:ph type="sldNum" idx="4"/>
          </p:nvPr>
        </p:nvSpPr>
        <p:spPr>
          <a:xfrm>
            <a:off x="6553200" y="4767263"/>
            <a:ext cx="2133600" cy="274637"/>
          </a:xfrm>
          <a:prstGeom prst="rect">
            <a:avLst/>
          </a:prstGeom>
          <a:noFill/>
          <a:ln>
            <a:noFill/>
          </a:ln>
        </p:spPr>
        <p:txBody>
          <a:bodyPr vert="horz" wrap="square" lIns="91440" tIns="45720" rIns="91440" bIns="45720" numCol="1" anchor="ctr" anchorCtr="0"/>
          <a:lstStyle>
            <a:lvl1pPr lvl="0" algn="r">
              <a:defRPr sz="1200">
                <a:solidFill>
                  <a:srgbClr val="898989"/>
                </a:solidFill>
                <a:latin typeface="Calibri"/>
              </a:defRPr>
            </a:lvl1pPr>
          </a:lstStyle>
          <a:p>
            <a:fld id="{2B865F8E-C9A6-450B-A9C7-5798BE3FFA29}" type="slidenum">
              <a:rPr lang="zh-CN"/>
              <a:t>‹#›</a:t>
            </a:fld>
            <a:endParaRPr lang="zh-CN"/>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lvl="0" algn="ctr">
        <a:spcBef>
          <a:spcPct val="0"/>
        </a:spcBef>
        <a:spcAft>
          <a:spcPct val="0"/>
        </a:spcAft>
        <a:defRPr sz="5867">
          <a:solidFill>
            <a:schemeClr val="tx1"/>
          </a:solidFill>
          <a:latin typeface="Calibri"/>
          <a:ea typeface="宋体"/>
        </a:defRPr>
      </a:lvl1pPr>
      <a:lvl2pPr lvl="1" algn="ctr">
        <a:spcBef>
          <a:spcPct val="0"/>
        </a:spcBef>
        <a:spcAft>
          <a:spcPct val="0"/>
        </a:spcAft>
        <a:defRPr sz="5867">
          <a:solidFill>
            <a:schemeClr val="tx1"/>
          </a:solidFill>
          <a:latin typeface="Calibri"/>
          <a:ea typeface="宋体"/>
        </a:defRPr>
      </a:lvl2pPr>
      <a:lvl3pPr lvl="2" algn="ctr">
        <a:spcBef>
          <a:spcPct val="0"/>
        </a:spcBef>
        <a:spcAft>
          <a:spcPct val="0"/>
        </a:spcAft>
        <a:defRPr sz="5867">
          <a:solidFill>
            <a:schemeClr val="tx1"/>
          </a:solidFill>
          <a:latin typeface="Calibri"/>
          <a:ea typeface="宋体"/>
        </a:defRPr>
      </a:lvl3pPr>
      <a:lvl4pPr lvl="3" algn="ctr">
        <a:spcBef>
          <a:spcPct val="0"/>
        </a:spcBef>
        <a:spcAft>
          <a:spcPct val="0"/>
        </a:spcAft>
        <a:defRPr sz="5867">
          <a:solidFill>
            <a:schemeClr val="tx1"/>
          </a:solidFill>
          <a:latin typeface="Calibri"/>
          <a:ea typeface="宋体"/>
        </a:defRPr>
      </a:lvl4pPr>
      <a:lvl5pPr lvl="4" algn="ctr">
        <a:spcBef>
          <a:spcPct val="0"/>
        </a:spcBef>
        <a:spcAft>
          <a:spcPct val="0"/>
        </a:spcAft>
        <a:defRPr sz="5867">
          <a:solidFill>
            <a:schemeClr val="tx1"/>
          </a:solidFill>
          <a:latin typeface="Calibri"/>
          <a:ea typeface="宋体"/>
        </a:defRPr>
      </a:lvl5pPr>
      <a:lvl6pPr marL="609585" lvl="5" algn="ctr">
        <a:spcBef>
          <a:spcPct val="0"/>
        </a:spcBef>
        <a:spcAft>
          <a:spcPct val="0"/>
        </a:spcAft>
        <a:defRPr sz="5867">
          <a:solidFill>
            <a:schemeClr val="tx1"/>
          </a:solidFill>
          <a:latin typeface="Calibri"/>
          <a:ea typeface="宋体"/>
        </a:defRPr>
      </a:lvl6pPr>
      <a:lvl7pPr marL="1219170" lvl="6" algn="ctr">
        <a:spcBef>
          <a:spcPct val="0"/>
        </a:spcBef>
        <a:spcAft>
          <a:spcPct val="0"/>
        </a:spcAft>
        <a:defRPr sz="5867">
          <a:solidFill>
            <a:schemeClr val="tx1"/>
          </a:solidFill>
          <a:latin typeface="Calibri"/>
          <a:ea typeface="宋体"/>
        </a:defRPr>
      </a:lvl7pPr>
      <a:lvl8pPr marL="1828754" lvl="7" algn="ctr">
        <a:spcBef>
          <a:spcPct val="0"/>
        </a:spcBef>
        <a:spcAft>
          <a:spcPct val="0"/>
        </a:spcAft>
        <a:defRPr sz="5867">
          <a:solidFill>
            <a:schemeClr val="tx1"/>
          </a:solidFill>
          <a:latin typeface="Calibri"/>
          <a:ea typeface="宋体"/>
        </a:defRPr>
      </a:lvl8pPr>
      <a:lvl9pPr marL="2438339" lvl="8" algn="ctr">
        <a:spcBef>
          <a:spcPct val="0"/>
        </a:spcBef>
        <a:spcAft>
          <a:spcPct val="0"/>
        </a:spcAft>
        <a:defRPr sz="5867">
          <a:solidFill>
            <a:schemeClr val="tx1"/>
          </a:solidFill>
          <a:latin typeface="Calibri"/>
          <a:ea typeface="宋体"/>
        </a:defRPr>
      </a:lvl9pPr>
    </p:titleStyle>
    <p:bodyStyle>
      <a:lvl1pPr marL="457189" lvl="0" indent="-457189" algn="l">
        <a:spcBef>
          <a:spcPct val="20000"/>
        </a:spcBef>
        <a:spcAft>
          <a:spcPct val="0"/>
        </a:spcAft>
        <a:buFont typeface="Arial" charset="0"/>
        <a:buChar char="•"/>
        <a:defRPr sz="4267">
          <a:solidFill>
            <a:schemeClr val="tx1"/>
          </a:solidFill>
          <a:latin typeface="Calibri"/>
          <a:ea typeface="宋体"/>
        </a:defRPr>
      </a:lvl1pPr>
      <a:lvl2pPr marL="990575" lvl="1" indent="-380990" algn="l">
        <a:spcBef>
          <a:spcPct val="20000"/>
        </a:spcBef>
        <a:spcAft>
          <a:spcPct val="0"/>
        </a:spcAft>
        <a:buFont typeface="Arial" charset="0"/>
        <a:buChar char="–"/>
        <a:defRPr sz="3733">
          <a:solidFill>
            <a:schemeClr val="tx1"/>
          </a:solidFill>
          <a:latin typeface="Calibri"/>
          <a:ea typeface="宋体"/>
        </a:defRPr>
      </a:lvl2pPr>
      <a:lvl3pPr marL="1523962" lvl="2" indent="-304792" algn="l">
        <a:spcBef>
          <a:spcPct val="20000"/>
        </a:spcBef>
        <a:spcAft>
          <a:spcPct val="0"/>
        </a:spcAft>
        <a:buFont typeface="Arial" charset="0"/>
        <a:buChar char="•"/>
        <a:defRPr sz="3200">
          <a:solidFill>
            <a:schemeClr val="tx1"/>
          </a:solidFill>
          <a:latin typeface="Calibri"/>
          <a:ea typeface="宋体"/>
        </a:defRPr>
      </a:lvl3pPr>
      <a:lvl4pPr marL="2133547" lvl="3" indent="-304792" algn="l">
        <a:spcBef>
          <a:spcPct val="20000"/>
        </a:spcBef>
        <a:spcAft>
          <a:spcPct val="0"/>
        </a:spcAft>
        <a:buFont typeface="Arial" charset="0"/>
        <a:buChar char="–"/>
        <a:defRPr sz="2667">
          <a:solidFill>
            <a:schemeClr val="tx1"/>
          </a:solidFill>
          <a:latin typeface="Calibri"/>
          <a:ea typeface="宋体"/>
        </a:defRPr>
      </a:lvl4pPr>
      <a:lvl5pPr marL="2743131" lvl="4" indent="-304792" algn="l">
        <a:spcBef>
          <a:spcPct val="20000"/>
        </a:spcBef>
        <a:spcAft>
          <a:spcPct val="0"/>
        </a:spcAft>
        <a:buFont typeface="Arial" charset="0"/>
        <a:buChar char="»"/>
        <a:defRPr sz="2667">
          <a:solidFill>
            <a:schemeClr val="tx1"/>
          </a:solidFill>
          <a:latin typeface="Calibri"/>
          <a:ea typeface="宋体"/>
        </a:defRPr>
      </a:lvl5pPr>
      <a:lvl6pPr marL="3352716" lvl="5" indent="-304792" algn="l">
        <a:spcBef>
          <a:spcPct val="20000"/>
        </a:spcBef>
        <a:spcAft>
          <a:spcPct val="0"/>
        </a:spcAft>
        <a:buFont typeface="Arial" charset="0"/>
        <a:buChar char="»"/>
        <a:defRPr sz="2667">
          <a:solidFill>
            <a:schemeClr val="tx1"/>
          </a:solidFill>
          <a:latin typeface="Calibri"/>
          <a:ea typeface="宋体"/>
        </a:defRPr>
      </a:lvl6pPr>
      <a:lvl7pPr marL="3962301" lvl="6" indent="-304792" algn="l">
        <a:spcBef>
          <a:spcPct val="20000"/>
        </a:spcBef>
        <a:spcAft>
          <a:spcPct val="0"/>
        </a:spcAft>
        <a:buFont typeface="Arial" charset="0"/>
        <a:buChar char="»"/>
        <a:defRPr sz="2667">
          <a:solidFill>
            <a:schemeClr val="tx1"/>
          </a:solidFill>
          <a:latin typeface="Calibri"/>
          <a:ea typeface="宋体"/>
        </a:defRPr>
      </a:lvl7pPr>
      <a:lvl8pPr marL="4571886" lvl="7" indent="-304792" algn="l">
        <a:spcBef>
          <a:spcPct val="20000"/>
        </a:spcBef>
        <a:spcAft>
          <a:spcPct val="0"/>
        </a:spcAft>
        <a:buFont typeface="Arial" charset="0"/>
        <a:buChar char="»"/>
        <a:defRPr sz="2667">
          <a:solidFill>
            <a:schemeClr val="tx1"/>
          </a:solidFill>
          <a:latin typeface="Calibri"/>
          <a:ea typeface="宋体"/>
        </a:defRPr>
      </a:lvl8pPr>
      <a:lvl9pPr marL="5181470" lvl="8" indent="-304792" algn="l">
        <a:spcBef>
          <a:spcPct val="20000"/>
        </a:spcBef>
        <a:spcAft>
          <a:spcPct val="0"/>
        </a:spcAft>
        <a:buFont typeface="Arial" charset="0"/>
        <a:buChar char="»"/>
        <a:defRPr sz="2667">
          <a:solidFill>
            <a:schemeClr val="tx1"/>
          </a:solidFill>
          <a:latin typeface="Calibri"/>
          <a:ea typeface="宋体"/>
        </a:defRPr>
      </a:lvl9pPr>
    </p:bodyStyle>
    <p:otherStyle>
      <a:lvl1pPr marL="0" lvl="0" algn="l" defTabSz="1219170">
        <a:defRPr sz="2400" kern="1200">
          <a:solidFill>
            <a:schemeClr val="tx1"/>
          </a:solidFill>
          <a:latin typeface="Calibri"/>
          <a:ea typeface="宋体"/>
        </a:defRPr>
      </a:lvl1pPr>
      <a:lvl2pPr marL="609585" lvl="1" algn="l" defTabSz="1219170">
        <a:defRPr sz="2400" kern="1200">
          <a:solidFill>
            <a:schemeClr val="tx1"/>
          </a:solidFill>
          <a:latin typeface="Calibri"/>
          <a:ea typeface="宋体"/>
        </a:defRPr>
      </a:lvl2pPr>
      <a:lvl3pPr marL="1219170" lvl="2" algn="l" defTabSz="1219170">
        <a:defRPr sz="2400" kern="1200">
          <a:solidFill>
            <a:schemeClr val="tx1"/>
          </a:solidFill>
          <a:latin typeface="Calibri"/>
          <a:ea typeface="宋体"/>
        </a:defRPr>
      </a:lvl3pPr>
      <a:lvl4pPr marL="1828754" lvl="3" algn="l" defTabSz="1219170">
        <a:defRPr sz="2400" kern="1200">
          <a:solidFill>
            <a:schemeClr val="tx1"/>
          </a:solidFill>
          <a:latin typeface="Calibri"/>
          <a:ea typeface="宋体"/>
        </a:defRPr>
      </a:lvl4pPr>
      <a:lvl5pPr marL="2438339" lvl="4" algn="l" defTabSz="1219170">
        <a:defRPr sz="2400" kern="1200">
          <a:solidFill>
            <a:schemeClr val="tx1"/>
          </a:solidFill>
          <a:latin typeface="Calibri"/>
          <a:ea typeface="宋体"/>
        </a:defRPr>
      </a:lvl5pPr>
      <a:lvl6pPr marL="3047924" lvl="5" algn="l" defTabSz="1219170">
        <a:defRPr sz="2400" kern="1200">
          <a:solidFill>
            <a:schemeClr val="tx1"/>
          </a:solidFill>
          <a:latin typeface="Calibri"/>
          <a:ea typeface="宋体"/>
        </a:defRPr>
      </a:lvl6pPr>
      <a:lvl7pPr marL="3657509" lvl="6" algn="l" defTabSz="1219170">
        <a:defRPr sz="2400" kern="1200">
          <a:solidFill>
            <a:schemeClr val="tx1"/>
          </a:solidFill>
          <a:latin typeface="Calibri"/>
          <a:ea typeface="宋体"/>
        </a:defRPr>
      </a:lvl7pPr>
      <a:lvl8pPr marL="4267093" lvl="7" algn="l" defTabSz="1219170">
        <a:defRPr sz="2400" kern="1200">
          <a:solidFill>
            <a:schemeClr val="tx1"/>
          </a:solidFill>
          <a:latin typeface="Calibri"/>
          <a:ea typeface="宋体"/>
        </a:defRPr>
      </a:lvl8pPr>
      <a:lvl9pPr marL="4876678" lvl="8" algn="l" defTabSz="1219170">
        <a:defRPr sz="2400" kern="1200">
          <a:solidFill>
            <a:schemeClr val="tx1"/>
          </a:solidFill>
          <a:latin typeface="Calibri"/>
          <a:ea typeface="宋体"/>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Rectangle 2"/>
          <p:cNvSpPr>
            <a:spLocks noGrp="1"/>
          </p:cNvSpPr>
          <p:nvPr>
            <p:ph type="title"/>
          </p:nvPr>
        </p:nvSpPr>
        <p:spPr>
          <a:xfrm>
            <a:off x="182563" y="171688"/>
            <a:ext cx="8686800" cy="611981"/>
          </a:xfrm>
          <a:prstGeom prst="rect">
            <a:avLst/>
          </a:prstGeom>
          <a:noFill/>
          <a:ln>
            <a:noFill/>
          </a:ln>
        </p:spPr>
        <p:txBody>
          <a:bodyPr anchor="b"/>
          <a:lstStyle/>
          <a:p>
            <a:pPr lvl="0"/>
            <a:endParaRPr lang="en-US"/>
          </a:p>
        </p:txBody>
      </p:sp>
      <p:sp>
        <p:nvSpPr>
          <p:cNvPr id="1027" name="Rectangle 3"/>
          <p:cNvSpPr>
            <a:spLocks noGrp="1"/>
          </p:cNvSpPr>
          <p:nvPr>
            <p:ph type="body"/>
          </p:nvPr>
        </p:nvSpPr>
        <p:spPr>
          <a:xfrm>
            <a:off x="182563" y="913448"/>
            <a:ext cx="8686800" cy="3368278"/>
          </a:xfrm>
          <a:prstGeom prst="rect">
            <a:avLst/>
          </a:prstGeom>
          <a:noFill/>
          <a:ln>
            <a:noFill/>
          </a:ln>
        </p:spPr>
        <p:txBody>
          <a:bodyPr anchor="t"/>
          <a:lstStyle/>
          <a:p>
            <a:pPr lvl="0" indent="-130016"/>
            <a:r>
              <a:rPr lang="en-US"/>
              <a:t>Click to edit Master text styles</a:t>
            </a:r>
          </a:p>
          <a:p>
            <a:pPr lvl="1" indent="-122872"/>
            <a:r>
              <a:rPr lang="en-US"/>
              <a:t>Second level</a:t>
            </a:r>
          </a:p>
          <a:p>
            <a:pPr lvl="2" indent="-130016"/>
            <a:r>
              <a:rPr lang="en-US"/>
              <a:t>Third level</a:t>
            </a:r>
          </a:p>
        </p:txBody>
      </p:sp>
      <p:sp>
        <p:nvSpPr>
          <p:cNvPr id="1029" name="灯片编号占位符 1"/>
          <p:cNvSpPr txBox="1">
            <a:spLocks noGrp="1"/>
          </p:cNvSpPr>
          <p:nvPr/>
        </p:nvSpPr>
        <p:spPr>
          <a:xfrm>
            <a:off x="182563" y="4902994"/>
            <a:ext cx="366713" cy="138112"/>
          </a:xfrm>
          <a:prstGeom prst="rect">
            <a:avLst/>
          </a:prstGeom>
          <a:noFill/>
          <a:ln>
            <a:noFill/>
          </a:ln>
        </p:spPr>
        <p:txBody>
          <a:bodyPr lIns="122766" tIns="61384" rIns="122766" bIns="61384"/>
          <a:lstStyle>
            <a:lvl1pPr lvl="0">
              <a:defRPr>
                <a:solidFill>
                  <a:schemeClr val="tx1"/>
                </a:solidFill>
                <a:latin typeface="Arial"/>
                <a:ea typeface="宋体"/>
              </a:defRPr>
            </a:lvl1pPr>
            <a:lvl2pPr marL="742950" lvl="1" indent="-285750">
              <a:defRPr>
                <a:solidFill>
                  <a:schemeClr val="tx1"/>
                </a:solidFill>
                <a:latin typeface="Arial"/>
                <a:ea typeface="宋体"/>
              </a:defRPr>
            </a:lvl2pPr>
            <a:lvl3pPr marL="1143000" lvl="2" indent="-228600">
              <a:defRPr>
                <a:solidFill>
                  <a:schemeClr val="tx1"/>
                </a:solidFill>
                <a:latin typeface="Arial"/>
                <a:ea typeface="宋体"/>
              </a:defRPr>
            </a:lvl3pPr>
            <a:lvl4pPr marL="1600200" lvl="3" indent="-228600">
              <a:defRPr>
                <a:solidFill>
                  <a:schemeClr val="tx1"/>
                </a:solidFill>
                <a:latin typeface="Arial"/>
                <a:ea typeface="宋体"/>
              </a:defRPr>
            </a:lvl4pPr>
            <a:lvl5pPr marL="2057400" lvl="4" indent="-228600">
              <a:defRPr>
                <a:solidFill>
                  <a:schemeClr val="tx1"/>
                </a:solidFill>
                <a:latin typeface="Arial"/>
                <a:ea typeface="宋体"/>
              </a:defRPr>
            </a:lvl5pPr>
            <a:lvl6pPr marL="2514600" lvl="5" indent="-228600">
              <a:spcBef>
                <a:spcPct val="0"/>
              </a:spcBef>
              <a:spcAft>
                <a:spcPct val="0"/>
              </a:spcAft>
              <a:defRPr>
                <a:solidFill>
                  <a:schemeClr val="tx1"/>
                </a:solidFill>
                <a:latin typeface="Arial"/>
                <a:ea typeface="宋体"/>
              </a:defRPr>
            </a:lvl6pPr>
            <a:lvl7pPr marL="2971800" lvl="6" indent="-228600">
              <a:spcBef>
                <a:spcPct val="0"/>
              </a:spcBef>
              <a:spcAft>
                <a:spcPct val="0"/>
              </a:spcAft>
              <a:defRPr>
                <a:solidFill>
                  <a:schemeClr val="tx1"/>
                </a:solidFill>
                <a:latin typeface="Arial"/>
                <a:ea typeface="宋体"/>
              </a:defRPr>
            </a:lvl7pPr>
            <a:lvl8pPr marL="3429000" lvl="7" indent="-228600">
              <a:spcBef>
                <a:spcPct val="0"/>
              </a:spcBef>
              <a:spcAft>
                <a:spcPct val="0"/>
              </a:spcAft>
              <a:defRPr>
                <a:solidFill>
                  <a:schemeClr val="tx1"/>
                </a:solidFill>
                <a:latin typeface="Arial"/>
                <a:ea typeface="宋体"/>
              </a:defRPr>
            </a:lvl8pPr>
            <a:lvl9pPr marL="3886200" lvl="8" indent="-228600">
              <a:spcBef>
                <a:spcPct val="0"/>
              </a:spcBef>
              <a:spcAft>
                <a:spcPct val="0"/>
              </a:spcAft>
              <a:defRPr>
                <a:solidFill>
                  <a:schemeClr val="tx1"/>
                </a:solidFill>
                <a:latin typeface="Arial"/>
                <a:ea typeface="宋体"/>
              </a:defRPr>
            </a:lvl9pPr>
          </a:lstStyle>
          <a:p>
            <a:pPr marL="0" lvl="0" indent="0" algn="l" defTabSz="914400">
              <a:lnSpc>
                <a:spcPct val="100000"/>
              </a:lnSpc>
              <a:spcBef>
                <a:spcPct val="0"/>
              </a:spcBef>
              <a:spcAft>
                <a:spcPct val="0"/>
              </a:spcAft>
              <a:buClrTx/>
              <a:buSzTx/>
              <a:buFontTx/>
              <a:buNone/>
            </a:pPr>
            <a:fld id="{6359C5F3-6B52-41BD-A82B-B26B2F758E32}" type="slidenum">
              <a:rPr lang="zh-CN" sz="799" b="0" i="0" u="none" strike="noStrike" kern="1200" spc="0" baseline="0">
                <a:ln>
                  <a:noFill/>
                </a:ln>
                <a:solidFill>
                  <a:schemeClr val="tx1"/>
                </a:solidFill>
                <a:effectLst/>
                <a:latin typeface="Arial"/>
                <a:ea typeface="宋体"/>
              </a:rPr>
              <a:t>‹#›</a:t>
            </a:fld>
            <a:endParaRPr lang="en-US" sz="799" b="0" i="0" u="none" strike="noStrike" kern="1200" spc="0" baseline="0">
              <a:ln>
                <a:noFill/>
              </a:ln>
              <a:solidFill>
                <a:schemeClr val="tx1"/>
              </a:solidFill>
              <a:effectLst/>
              <a:latin typeface="Arial"/>
              <a:ea typeface="宋体"/>
            </a:endParaRPr>
          </a:p>
        </p:txBody>
      </p:sp>
      <p:pic>
        <p:nvPicPr>
          <p:cNvPr id="1030" name="Picture 6"/>
          <p:cNvPicPr>
            <a:picLocks noChangeAspect="1"/>
          </p:cNvPicPr>
          <p:nvPr/>
        </p:nvPicPr>
        <p:blipFill>
          <a:blip r:embed="rId6"/>
          <a:stretch/>
        </p:blipFill>
        <p:spPr>
          <a:xfrm>
            <a:off x="7118350" y="-476"/>
            <a:ext cx="1779588" cy="394097"/>
          </a:xfrm>
          <a:prstGeom prst="rect">
            <a:avLst/>
          </a:prstGeom>
          <a:noFill/>
          <a:ln>
            <a:noFill/>
          </a:ln>
        </p:spPr>
      </p:pic>
      <p:sp>
        <p:nvSpPr>
          <p:cNvPr id="7" name="Line 4"/>
          <p:cNvSpPr/>
          <p:nvPr/>
        </p:nvSpPr>
        <p:spPr>
          <a:xfrm flipV="1">
            <a:off x="274638" y="424382"/>
            <a:ext cx="8594725" cy="0"/>
          </a:xfrm>
          <a:prstGeom prst="line">
            <a:avLst/>
          </a:prstGeom>
          <a:ln w="38100">
            <a:solidFill>
              <a:srgbClr val="00B050"/>
            </a:solidFill>
            <a:prstDash val="solid"/>
            <a:headEnd type="none" w="med" len="med"/>
            <a:tailEnd type="none" w="med" len="med"/>
          </a:ln>
        </p:spPr>
        <p:txBody>
          <a:bodyPr/>
          <a:lstStyle/>
          <a:p>
            <a:endParaRPr/>
          </a:p>
        </p:txBody>
      </p:sp>
    </p:spTree>
  </p:cSld>
  <p:clrMap bg1="lt1" tx1="dk1" bg2="lt2" tx2="dk2" accent1="accent1" accent2="accent2" accent3="accent3" accent4="accent4" accent5="accent5" accent6="accent6" hlink="hlink" folHlink="folHlink"/>
  <p:sldLayoutIdLst>
    <p:sldLayoutId id="2147483777" r:id="rId1"/>
    <p:sldLayoutId id="2147483778" r:id="rId2"/>
    <p:sldLayoutId id="2147483779" r:id="rId3"/>
    <p:sldLayoutId id="2147483780" r:id="rId4"/>
  </p:sldLayoutIdLst>
  <p:hf sldNum="0" hdr="0" ftr="0" dt="0"/>
  <p:txStyles>
    <p:titleStyle>
      <a:lvl1pPr lvl="0" algn="l">
        <a:lnSpc>
          <a:spcPct val="90000"/>
        </a:lnSpc>
        <a:spcBef>
          <a:spcPct val="0"/>
        </a:spcBef>
        <a:spcAft>
          <a:spcPct val="0"/>
        </a:spcAft>
        <a:defRPr sz="2200" b="1">
          <a:solidFill>
            <a:schemeClr val="hlink"/>
          </a:solidFill>
          <a:latin typeface="Arial"/>
          <a:ea typeface="宋体"/>
        </a:defRPr>
      </a:lvl1pPr>
      <a:lvl2pPr lvl="1" algn="l">
        <a:lnSpc>
          <a:spcPct val="90000"/>
        </a:lnSpc>
        <a:spcBef>
          <a:spcPct val="0"/>
        </a:spcBef>
        <a:spcAft>
          <a:spcPct val="0"/>
        </a:spcAft>
        <a:defRPr sz="2200" b="1">
          <a:solidFill>
            <a:schemeClr val="hlink"/>
          </a:solidFill>
          <a:latin typeface="Arial"/>
          <a:ea typeface="宋体"/>
        </a:defRPr>
      </a:lvl2pPr>
      <a:lvl3pPr lvl="2" algn="l">
        <a:lnSpc>
          <a:spcPct val="90000"/>
        </a:lnSpc>
        <a:spcBef>
          <a:spcPct val="0"/>
        </a:spcBef>
        <a:spcAft>
          <a:spcPct val="0"/>
        </a:spcAft>
        <a:defRPr sz="2200" b="1">
          <a:solidFill>
            <a:schemeClr val="hlink"/>
          </a:solidFill>
          <a:latin typeface="Arial"/>
          <a:ea typeface="宋体"/>
        </a:defRPr>
      </a:lvl3pPr>
      <a:lvl4pPr lvl="3" algn="l">
        <a:lnSpc>
          <a:spcPct val="90000"/>
        </a:lnSpc>
        <a:spcBef>
          <a:spcPct val="0"/>
        </a:spcBef>
        <a:spcAft>
          <a:spcPct val="0"/>
        </a:spcAft>
        <a:defRPr sz="2200" b="1">
          <a:solidFill>
            <a:schemeClr val="hlink"/>
          </a:solidFill>
          <a:latin typeface="Arial"/>
          <a:ea typeface="宋体"/>
        </a:defRPr>
      </a:lvl4pPr>
      <a:lvl5pPr lvl="4" algn="l">
        <a:lnSpc>
          <a:spcPct val="90000"/>
        </a:lnSpc>
        <a:spcBef>
          <a:spcPct val="0"/>
        </a:spcBef>
        <a:spcAft>
          <a:spcPct val="0"/>
        </a:spcAft>
        <a:defRPr sz="2200" b="1">
          <a:solidFill>
            <a:schemeClr val="hlink"/>
          </a:solidFill>
          <a:latin typeface="Arial"/>
          <a:ea typeface="宋体"/>
        </a:defRPr>
      </a:lvl5pPr>
      <a:lvl6pPr marL="457200" lvl="5" algn="l">
        <a:lnSpc>
          <a:spcPct val="90000"/>
        </a:lnSpc>
        <a:spcBef>
          <a:spcPct val="0"/>
        </a:spcBef>
        <a:spcAft>
          <a:spcPct val="0"/>
        </a:spcAft>
        <a:defRPr sz="2200" b="1">
          <a:solidFill>
            <a:schemeClr val="hlink"/>
          </a:solidFill>
          <a:latin typeface="Arial"/>
          <a:ea typeface="宋体"/>
        </a:defRPr>
      </a:lvl6pPr>
      <a:lvl7pPr marL="914400" lvl="6" algn="l">
        <a:lnSpc>
          <a:spcPct val="90000"/>
        </a:lnSpc>
        <a:spcBef>
          <a:spcPct val="0"/>
        </a:spcBef>
        <a:spcAft>
          <a:spcPct val="0"/>
        </a:spcAft>
        <a:defRPr sz="2200" b="1">
          <a:solidFill>
            <a:schemeClr val="hlink"/>
          </a:solidFill>
          <a:latin typeface="Arial"/>
          <a:ea typeface="宋体"/>
        </a:defRPr>
      </a:lvl7pPr>
      <a:lvl8pPr marL="1371600" lvl="7" algn="l">
        <a:lnSpc>
          <a:spcPct val="90000"/>
        </a:lnSpc>
        <a:spcBef>
          <a:spcPct val="0"/>
        </a:spcBef>
        <a:spcAft>
          <a:spcPct val="0"/>
        </a:spcAft>
        <a:defRPr sz="2200" b="1">
          <a:solidFill>
            <a:schemeClr val="hlink"/>
          </a:solidFill>
          <a:latin typeface="Arial"/>
          <a:ea typeface="宋体"/>
        </a:defRPr>
      </a:lvl8pPr>
      <a:lvl9pPr marL="1828800" lvl="8" algn="l">
        <a:lnSpc>
          <a:spcPct val="90000"/>
        </a:lnSpc>
        <a:spcBef>
          <a:spcPct val="0"/>
        </a:spcBef>
        <a:spcAft>
          <a:spcPct val="0"/>
        </a:spcAft>
        <a:defRPr sz="2200" b="1">
          <a:solidFill>
            <a:schemeClr val="hlink"/>
          </a:solidFill>
          <a:latin typeface="Arial"/>
          <a:ea typeface="宋体"/>
        </a:defRPr>
      </a:lvl9pPr>
    </p:titleStyle>
    <p:bodyStyle>
      <a:lvl1pPr marL="173355" lvl="0" indent="-173355" algn="l">
        <a:spcBef>
          <a:spcPct val="20000"/>
        </a:spcBef>
        <a:spcAft>
          <a:spcPct val="0"/>
        </a:spcAft>
        <a:buClr>
          <a:schemeClr val="accent1"/>
        </a:buClr>
        <a:buSzPct val="60000"/>
        <a:buFont typeface="Wingdings" charset="2"/>
        <a:buChar char="n"/>
        <a:defRPr sz="1600">
          <a:solidFill>
            <a:schemeClr val="tx1"/>
          </a:solidFill>
          <a:latin typeface="Arial"/>
          <a:ea typeface="宋体"/>
        </a:defRPr>
      </a:lvl1pPr>
      <a:lvl2pPr marL="509905" lvl="1" indent="-163830" algn="l">
        <a:spcBef>
          <a:spcPct val="20000"/>
        </a:spcBef>
        <a:spcAft>
          <a:spcPct val="0"/>
        </a:spcAft>
        <a:buClr>
          <a:schemeClr val="accent1"/>
        </a:buClr>
        <a:buFont typeface="Arial" charset="0"/>
        <a:buChar char="–"/>
        <a:defRPr sz="1400">
          <a:solidFill>
            <a:schemeClr val="tx1"/>
          </a:solidFill>
          <a:latin typeface="Arial"/>
          <a:ea typeface="宋体"/>
        </a:defRPr>
      </a:lvl2pPr>
      <a:lvl3pPr marL="855980" lvl="2" indent="-173355" algn="l">
        <a:spcBef>
          <a:spcPct val="20000"/>
        </a:spcBef>
        <a:spcAft>
          <a:spcPct val="0"/>
        </a:spcAft>
        <a:buClr>
          <a:schemeClr val="accent1"/>
        </a:buClr>
        <a:buChar char="•"/>
        <a:defRPr sz="1200">
          <a:solidFill>
            <a:schemeClr val="tx1"/>
          </a:solidFill>
          <a:latin typeface="Arial"/>
          <a:ea typeface="宋体"/>
        </a:defRPr>
      </a:lvl3pPr>
      <a:lvl4pPr marL="1202055" lvl="3" indent="-173355" algn="l">
        <a:spcBef>
          <a:spcPct val="20000"/>
        </a:spcBef>
        <a:spcAft>
          <a:spcPct val="0"/>
        </a:spcAft>
        <a:buClr>
          <a:schemeClr val="bg1"/>
        </a:buClr>
        <a:buChar char="–"/>
        <a:defRPr sz="1600">
          <a:solidFill>
            <a:schemeClr val="bg1"/>
          </a:solidFill>
          <a:latin typeface="Arial"/>
          <a:ea typeface="宋体"/>
        </a:defRPr>
      </a:lvl4pPr>
      <a:lvl5pPr marL="1538605" lvl="4" indent="-163830" algn="l">
        <a:spcBef>
          <a:spcPct val="20000"/>
        </a:spcBef>
        <a:spcAft>
          <a:spcPct val="0"/>
        </a:spcAft>
        <a:buClr>
          <a:schemeClr val="bg1"/>
        </a:buClr>
        <a:buChar char="»"/>
        <a:defRPr sz="1600">
          <a:solidFill>
            <a:schemeClr val="bg1"/>
          </a:solidFill>
          <a:latin typeface="Arial"/>
          <a:ea typeface="宋体"/>
        </a:defRPr>
      </a:lvl5pPr>
      <a:lvl6pPr marL="1997075" lvl="5" indent="-163830" algn="l">
        <a:spcBef>
          <a:spcPct val="20000"/>
        </a:spcBef>
        <a:spcAft>
          <a:spcPct val="0"/>
        </a:spcAft>
        <a:buClr>
          <a:schemeClr val="bg1"/>
        </a:buClr>
        <a:buChar char="»"/>
        <a:defRPr sz="1600">
          <a:solidFill>
            <a:schemeClr val="bg1"/>
          </a:solidFill>
          <a:latin typeface="Arial"/>
          <a:ea typeface="宋体"/>
        </a:defRPr>
      </a:lvl6pPr>
      <a:lvl7pPr marL="2454275" lvl="6" indent="-163830" algn="l">
        <a:spcBef>
          <a:spcPct val="20000"/>
        </a:spcBef>
        <a:spcAft>
          <a:spcPct val="0"/>
        </a:spcAft>
        <a:buClr>
          <a:schemeClr val="bg1"/>
        </a:buClr>
        <a:buChar char="»"/>
        <a:defRPr sz="1600">
          <a:solidFill>
            <a:schemeClr val="bg1"/>
          </a:solidFill>
          <a:latin typeface="Arial"/>
          <a:ea typeface="宋体"/>
        </a:defRPr>
      </a:lvl7pPr>
      <a:lvl8pPr marL="2911475" lvl="7" indent="-163830" algn="l">
        <a:spcBef>
          <a:spcPct val="20000"/>
        </a:spcBef>
        <a:spcAft>
          <a:spcPct val="0"/>
        </a:spcAft>
        <a:buClr>
          <a:schemeClr val="bg1"/>
        </a:buClr>
        <a:buChar char="»"/>
        <a:defRPr sz="1600">
          <a:solidFill>
            <a:schemeClr val="bg1"/>
          </a:solidFill>
          <a:latin typeface="Arial"/>
          <a:ea typeface="宋体"/>
        </a:defRPr>
      </a:lvl8pPr>
      <a:lvl9pPr marL="3368675" lvl="8" indent="-163830" algn="l">
        <a:spcBef>
          <a:spcPct val="20000"/>
        </a:spcBef>
        <a:spcAft>
          <a:spcPct val="0"/>
        </a:spcAft>
        <a:buClr>
          <a:schemeClr val="bg1"/>
        </a:buClr>
        <a:buChar char="»"/>
        <a:defRPr sz="1600">
          <a:solidFill>
            <a:schemeClr val="bg1"/>
          </a:solidFill>
          <a:latin typeface="Arial"/>
          <a:ea typeface="宋体"/>
        </a:defRPr>
      </a:lvl9pPr>
    </p:bodyStyle>
    <p:otherStyle>
      <a:lvl1pPr marL="0" lvl="0" algn="l" defTabSz="914400">
        <a:defRPr sz="1800" kern="1200">
          <a:solidFill>
            <a:schemeClr val="tx1"/>
          </a:solidFill>
          <a:latin typeface="Arial"/>
          <a:ea typeface="宋体"/>
        </a:defRPr>
      </a:lvl1pPr>
      <a:lvl2pPr marL="457200" lvl="1" algn="l" defTabSz="914400">
        <a:defRPr sz="1800" kern="1200">
          <a:solidFill>
            <a:schemeClr val="tx1"/>
          </a:solidFill>
          <a:latin typeface="Arial"/>
          <a:ea typeface="宋体"/>
        </a:defRPr>
      </a:lvl2pPr>
      <a:lvl3pPr marL="914400" lvl="2" algn="l" defTabSz="914400">
        <a:defRPr sz="1800" kern="1200">
          <a:solidFill>
            <a:schemeClr val="tx1"/>
          </a:solidFill>
          <a:latin typeface="Arial"/>
          <a:ea typeface="宋体"/>
        </a:defRPr>
      </a:lvl3pPr>
      <a:lvl4pPr marL="1371600" lvl="3" algn="l" defTabSz="914400">
        <a:defRPr sz="1800" kern="1200">
          <a:solidFill>
            <a:schemeClr val="tx1"/>
          </a:solidFill>
          <a:latin typeface="Arial"/>
          <a:ea typeface="宋体"/>
        </a:defRPr>
      </a:lvl4pPr>
      <a:lvl5pPr marL="1828800" lvl="4" algn="l" defTabSz="91440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23.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25.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image" Target="../media/image16.png"/><Relationship Id="rId4" Type="http://schemas.openxmlformats.org/officeDocument/2006/relationships/image" Target="../media/image15.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5.xml"/></Relationships>
</file>

<file path=ppt/slides/_rels/slide2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xml"/><Relationship Id="rId1" Type="http://schemas.openxmlformats.org/officeDocument/2006/relationships/slideLayout" Target="../slideLayouts/slideLayout24.xml"/></Relationships>
</file>

<file path=ppt/slides/_rels/slide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4.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4.xml"/></Relationships>
</file>

<file path=ppt/slides/_rels/slide32.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8.xml"/><Relationship Id="rId1" Type="http://schemas.openxmlformats.org/officeDocument/2006/relationships/slideLayout" Target="../slideLayouts/slideLayout24.xml"/><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4.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4.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4.xml"/></Relationships>
</file>

<file path=ppt/slides/_rels/slide38.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14.xml"/><Relationship Id="rId1" Type="http://schemas.openxmlformats.org/officeDocument/2006/relationships/slideLayout" Target="../slideLayouts/slideLayout24.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4.xml"/></Relationships>
</file>

<file path=ppt/slides/_rels/slide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6.xml"/><Relationship Id="rId1" Type="http://schemas.openxmlformats.org/officeDocument/2006/relationships/slideLayout" Target="../slideLayouts/slideLayout24.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4.xml"/></Relationships>
</file>

<file path=ppt/slides/_rels/slide4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8.xml"/><Relationship Id="rId1" Type="http://schemas.openxmlformats.org/officeDocument/2006/relationships/slideLayout" Target="../slideLayouts/slideLayout24.xml"/></Relationships>
</file>

<file path=ppt/slides/_rels/slide4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9.xml"/><Relationship Id="rId1" Type="http://schemas.openxmlformats.org/officeDocument/2006/relationships/slideLayout" Target="../slideLayouts/slideLayout24.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5.xml"/></Relationships>
</file>

<file path=ppt/slides/_rels/slide4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1.xml"/><Relationship Id="rId1" Type="http://schemas.openxmlformats.org/officeDocument/2006/relationships/slideLayout" Target="../slideLayouts/slideLayout24.xml"/></Relationships>
</file>

<file path=ppt/slides/_rels/slide46.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2.xml"/><Relationship Id="rId1" Type="http://schemas.openxmlformats.org/officeDocument/2006/relationships/slideLayout" Target="../slideLayouts/slideLayout24.xml"/><Relationship Id="rId4" Type="http://schemas.openxmlformats.org/officeDocument/2006/relationships/image" Target="../media/image61.png"/></Relationships>
</file>

<file path=ppt/slides/_rels/slide4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3.xml"/><Relationship Id="rId1" Type="http://schemas.openxmlformats.org/officeDocument/2006/relationships/slideLayout" Target="../slideLayouts/slideLayout24.xml"/><Relationship Id="rId4" Type="http://schemas.openxmlformats.org/officeDocument/2006/relationships/image" Target="../media/image63.png"/></Relationships>
</file>

<file path=ppt/slides/_rels/slide4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4.xml"/><Relationship Id="rId1" Type="http://schemas.openxmlformats.org/officeDocument/2006/relationships/slideLayout" Target="../slideLayouts/slideLayout24.xml"/><Relationship Id="rId4" Type="http://schemas.openxmlformats.org/officeDocument/2006/relationships/image" Target="../media/image65.png"/></Relationships>
</file>

<file path=ppt/slides/_rels/slide49.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25.xml"/><Relationship Id="rId1" Type="http://schemas.openxmlformats.org/officeDocument/2006/relationships/slideLayout" Target="../slideLayouts/slideLayout2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6.xml"/><Relationship Id="rId1" Type="http://schemas.openxmlformats.org/officeDocument/2006/relationships/slideLayout" Target="../slideLayouts/slideLayout24.xml"/></Relationships>
</file>

<file path=ppt/slides/_rels/slide51.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27.xml"/><Relationship Id="rId1" Type="http://schemas.openxmlformats.org/officeDocument/2006/relationships/slideLayout" Target="../slideLayouts/slideLayout24.xml"/></Relationships>
</file>

<file path=ppt/slides/_rels/slide5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28.xml"/><Relationship Id="rId1" Type="http://schemas.openxmlformats.org/officeDocument/2006/relationships/slideLayout" Target="../slideLayouts/slideLayout24.xml"/></Relationships>
</file>

<file path=ppt/slides/_rels/slide5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29.xml"/><Relationship Id="rId1" Type="http://schemas.openxmlformats.org/officeDocument/2006/relationships/slideLayout" Target="../slideLayouts/slideLayout24.xml"/></Relationships>
</file>

<file path=ppt/slides/_rels/slide5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0.xml"/><Relationship Id="rId1" Type="http://schemas.openxmlformats.org/officeDocument/2006/relationships/slideLayout" Target="../slideLayouts/slideLayout24.xml"/></Relationships>
</file>

<file path=ppt/slides/_rels/slide5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1.xml"/><Relationship Id="rId1" Type="http://schemas.openxmlformats.org/officeDocument/2006/relationships/slideLayout" Target="../slideLayouts/slideLayout24.xml"/><Relationship Id="rId4" Type="http://schemas.openxmlformats.org/officeDocument/2006/relationships/image" Target="../media/image73.png"/></Relationships>
</file>

<file path=ppt/slides/_rels/slide56.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2.xml"/><Relationship Id="rId1" Type="http://schemas.openxmlformats.org/officeDocument/2006/relationships/slideLayout" Target="../slideLayouts/slideLayout24.xml"/></Relationships>
</file>

<file path=ppt/slides/_rels/slide57.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3.xml"/><Relationship Id="rId1" Type="http://schemas.openxmlformats.org/officeDocument/2006/relationships/slideLayout" Target="../slideLayouts/slideLayout24.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34.xml"/><Relationship Id="rId1" Type="http://schemas.openxmlformats.org/officeDocument/2006/relationships/slideLayout" Target="../slideLayouts/slideLayout24.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35.xml"/><Relationship Id="rId1" Type="http://schemas.openxmlformats.org/officeDocument/2006/relationships/slideLayout" Target="../slideLayouts/slideLayout24.xml"/></Relationships>
</file>

<file path=ppt/slides/_rels/slide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36.xml"/><Relationship Id="rId1" Type="http://schemas.openxmlformats.org/officeDocument/2006/relationships/slideLayout" Target="../slideLayouts/slideLayout24.xml"/></Relationships>
</file>

<file path=ppt/slides/_rels/slide61.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37.xml"/><Relationship Id="rId1" Type="http://schemas.openxmlformats.org/officeDocument/2006/relationships/slideLayout" Target="../slideLayouts/slideLayout24.xml"/></Relationships>
</file>

<file path=ppt/slides/_rels/slide62.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38.xml"/><Relationship Id="rId1" Type="http://schemas.openxmlformats.org/officeDocument/2006/relationships/slideLayout" Target="../slideLayouts/slideLayout24.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tags" Target="../tags/tag4.xml"/><Relationship Id="rId1" Type="http://schemas.openxmlformats.org/officeDocument/2006/relationships/tags" Target="../tags/tag3.xml"/><Relationship Id="rId5" Type="http://schemas.openxmlformats.org/officeDocument/2006/relationships/image" Target="../media/image16.png"/><Relationship Id="rId4" Type="http://schemas.openxmlformats.org/officeDocument/2006/relationships/image" Target="../media/image15.png"/></Relationships>
</file>

<file path=ppt/slides/_rels/slide64.xml.rels><?xml version="1.0" encoding="UTF-8" standalone="yes"?>
<Relationships xmlns="http://schemas.openxmlformats.org/package/2006/relationships"><Relationship Id="rId3" Type="http://schemas.openxmlformats.org/officeDocument/2006/relationships/hyperlink" Target="https://ost.51cto.com/posts/1885" TargetMode="External"/><Relationship Id="rId2" Type="http://schemas.openxmlformats.org/officeDocument/2006/relationships/hyperlink" Target="https://ost.51cto.com/posts/8876" TargetMode="External"/><Relationship Id="rId1" Type="http://schemas.openxmlformats.org/officeDocument/2006/relationships/slideLayout" Target="../slideLayouts/slideLayout14.xml"/></Relationships>
</file>

<file path=ppt/slides/_rels/slide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title"/>
          </p:nvPr>
        </p:nvSpPr>
        <p:spPr>
          <a:xfrm>
            <a:off x="467543" y="1357939"/>
            <a:ext cx="8208912" cy="648072"/>
          </a:xfrm>
        </p:spPr>
        <p:txBody>
          <a:bodyPr vert="horz" wrap="square" lIns="91440" tIns="45720" rIns="91440" bIns="45720" anchor="t" anchorCtr="0"/>
          <a:lstStyle/>
          <a:p>
            <a:pPr lvl="0" algn="ctr"/>
            <a:r>
              <a:rPr lang="zh-CN" altLang="en-US" sz="3600" dirty="0">
                <a:solidFill>
                  <a:srgbClr val="254061"/>
                </a:solidFill>
                <a:effectLst>
                  <a:outerShdw blurRad="38100" dist="38100" dir="2700000" algn="tl">
                    <a:srgbClr val="000000">
                      <a:alpha val="43137"/>
                    </a:srgbClr>
                  </a:outerShdw>
                </a:effectLst>
                <a:latin typeface="微软雅黑"/>
                <a:ea typeface="微软雅黑"/>
              </a:rPr>
              <a:t>鸿蒙</a:t>
            </a:r>
            <a:r>
              <a:rPr lang="en-US" altLang="zh-CN" sz="3600" dirty="0" err="1">
                <a:solidFill>
                  <a:srgbClr val="254061"/>
                </a:solidFill>
                <a:effectLst>
                  <a:outerShdw blurRad="38100" dist="38100" dir="2700000" algn="tl">
                    <a:srgbClr val="000000">
                      <a:alpha val="43137"/>
                    </a:srgbClr>
                  </a:outerShdw>
                </a:effectLst>
                <a:latin typeface="微软雅黑"/>
                <a:ea typeface="微软雅黑"/>
              </a:rPr>
              <a:t>LiteOS</a:t>
            </a:r>
            <a:r>
              <a:rPr lang="zh-CN" altLang="en-US" sz="3600" dirty="0">
                <a:solidFill>
                  <a:srgbClr val="254061"/>
                </a:solidFill>
                <a:effectLst>
                  <a:outerShdw blurRad="38100" dist="38100" dir="2700000" algn="tl">
                    <a:srgbClr val="000000">
                      <a:alpha val="43137"/>
                    </a:srgbClr>
                  </a:outerShdw>
                </a:effectLst>
                <a:latin typeface="微软雅黑"/>
                <a:ea typeface="微软雅黑"/>
              </a:rPr>
              <a:t>的系统调用与中断</a:t>
            </a:r>
          </a:p>
        </p:txBody>
      </p:sp>
      <p:sp>
        <p:nvSpPr>
          <p:cNvPr id="2" name="Rectangle 2"/>
          <p:cNvSpPr txBox="1">
            <a:spLocks noChangeArrowheads="1"/>
          </p:cNvSpPr>
          <p:nvPr/>
        </p:nvSpPr>
        <p:spPr>
          <a:xfrm>
            <a:off x="3740068" y="4654991"/>
            <a:ext cx="1478682" cy="500063"/>
          </a:xfrm>
          <a:prstGeom prst="rect">
            <a:avLst/>
          </a:prstGeom>
          <a:noFill/>
          <a:ln>
            <a:noFill/>
          </a:ln>
        </p:spPr>
        <p:txBody>
          <a:bodyPr anchor="ctr"/>
          <a:lstStyle/>
          <a:p>
            <a:pPr algn="ctr"/>
            <a:fld id="{2860F326-4499-4A67-8F03-170333456A58}" type="datetime1">
              <a:rPr lang="en-US" altLang="zh-CN" sz="1600">
                <a:solidFill>
                  <a:srgbClr val="17375E"/>
                </a:solidFill>
                <a:latin typeface="Broadway"/>
                <a:ea typeface="华文行楷"/>
              </a:rPr>
              <a:t>9/24/2023</a:t>
            </a:fld>
            <a:endParaRPr lang="en-US" sz="1600">
              <a:solidFill>
                <a:srgbClr val="17375E"/>
              </a:solidFill>
              <a:latin typeface="Broadway"/>
              <a:ea typeface="华文行楷"/>
            </a:endParaRPr>
          </a:p>
        </p:txBody>
      </p:sp>
      <p:grpSp>
        <p:nvGrpSpPr>
          <p:cNvPr id="7" name="组合 6">
            <a:extLst>
              <a:ext uri="{FF2B5EF4-FFF2-40B4-BE49-F238E27FC236}">
                <a16:creationId xmlns:a16="http://schemas.microsoft.com/office/drawing/2014/main" id="{4F018464-AAE5-4663-B2FF-22814387CF72}"/>
              </a:ext>
            </a:extLst>
          </p:cNvPr>
          <p:cNvGrpSpPr/>
          <p:nvPr/>
        </p:nvGrpSpPr>
        <p:grpSpPr>
          <a:xfrm>
            <a:off x="0" y="2752987"/>
            <a:ext cx="9144000" cy="1897394"/>
            <a:chOff x="0" y="2762588"/>
            <a:chExt cx="9144000" cy="1897394"/>
          </a:xfrm>
        </p:grpSpPr>
        <p:pic>
          <p:nvPicPr>
            <p:cNvPr id="4" name="图片 3">
              <a:extLst>
                <a:ext uri="{FF2B5EF4-FFF2-40B4-BE49-F238E27FC236}">
                  <a16:creationId xmlns:a16="http://schemas.microsoft.com/office/drawing/2014/main" id="{2B647894-CD4F-4FA2-B187-FCA4C09F86F4}"/>
                </a:ext>
              </a:extLst>
            </p:cNvPr>
            <p:cNvPicPr>
              <a:picLocks noChangeAspect="1"/>
            </p:cNvPicPr>
            <p:nvPr/>
          </p:nvPicPr>
          <p:blipFill>
            <a:blip r:embed="rId3"/>
            <a:stretch>
              <a:fillRect/>
            </a:stretch>
          </p:blipFill>
          <p:spPr>
            <a:xfrm>
              <a:off x="0" y="2931790"/>
              <a:ext cx="3059832" cy="1554009"/>
            </a:xfrm>
            <a:prstGeom prst="rect">
              <a:avLst/>
            </a:prstGeom>
          </p:spPr>
        </p:pic>
        <p:pic>
          <p:nvPicPr>
            <p:cNvPr id="6" name="图片 5">
              <a:extLst>
                <a:ext uri="{FF2B5EF4-FFF2-40B4-BE49-F238E27FC236}">
                  <a16:creationId xmlns:a16="http://schemas.microsoft.com/office/drawing/2014/main" id="{28A03D7B-164F-4C9F-9867-D689658162C4}"/>
                </a:ext>
              </a:extLst>
            </p:cNvPr>
            <p:cNvPicPr>
              <a:picLocks noChangeAspect="1"/>
            </p:cNvPicPr>
            <p:nvPr/>
          </p:nvPicPr>
          <p:blipFill>
            <a:blip r:embed="rId4"/>
            <a:stretch>
              <a:fillRect/>
            </a:stretch>
          </p:blipFill>
          <p:spPr>
            <a:xfrm>
              <a:off x="6028692" y="2934479"/>
              <a:ext cx="3115308" cy="1558630"/>
            </a:xfrm>
            <a:prstGeom prst="rect">
              <a:avLst/>
            </a:prstGeom>
          </p:spPr>
        </p:pic>
        <p:pic>
          <p:nvPicPr>
            <p:cNvPr id="5" name="图片 4">
              <a:extLst>
                <a:ext uri="{FF2B5EF4-FFF2-40B4-BE49-F238E27FC236}">
                  <a16:creationId xmlns:a16="http://schemas.microsoft.com/office/drawing/2014/main" id="{295B3FB4-D30E-47F8-8C9D-C8DD4EDC37E6}"/>
                </a:ext>
              </a:extLst>
            </p:cNvPr>
            <p:cNvPicPr>
              <a:picLocks noChangeAspect="1"/>
            </p:cNvPicPr>
            <p:nvPr/>
          </p:nvPicPr>
          <p:blipFill>
            <a:blip r:embed="rId5"/>
            <a:stretch>
              <a:fillRect/>
            </a:stretch>
          </p:blipFill>
          <p:spPr>
            <a:xfrm>
              <a:off x="3000374" y="2762588"/>
              <a:ext cx="3143251" cy="189739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grpSp>
      <p:grpSp>
        <p:nvGrpSpPr>
          <p:cNvPr id="14" name="组合 13">
            <a:extLst>
              <a:ext uri="{FF2B5EF4-FFF2-40B4-BE49-F238E27FC236}">
                <a16:creationId xmlns:a16="http://schemas.microsoft.com/office/drawing/2014/main" id="{7BC1E073-CE8A-4C78-A1AB-394008508CD2}"/>
              </a:ext>
            </a:extLst>
          </p:cNvPr>
          <p:cNvGrpSpPr/>
          <p:nvPr/>
        </p:nvGrpSpPr>
        <p:grpSpPr>
          <a:xfrm>
            <a:off x="2483768" y="122390"/>
            <a:ext cx="3327790" cy="577152"/>
            <a:chOff x="2483768" y="122390"/>
            <a:chExt cx="3327790" cy="577152"/>
          </a:xfrm>
        </p:grpSpPr>
        <p:pic>
          <p:nvPicPr>
            <p:cNvPr id="3" name="图片 2">
              <a:extLst>
                <a:ext uri="{FF2B5EF4-FFF2-40B4-BE49-F238E27FC236}">
                  <a16:creationId xmlns:a16="http://schemas.microsoft.com/office/drawing/2014/main" id="{57289174-A8A6-4188-88A8-EA01ECDB7586}"/>
                </a:ext>
              </a:extLst>
            </p:cNvPr>
            <p:cNvPicPr>
              <a:picLocks noChangeAspect="1"/>
            </p:cNvPicPr>
            <p:nvPr/>
          </p:nvPicPr>
          <p:blipFill>
            <a:blip r:embed="rId6"/>
            <a:stretch>
              <a:fillRect/>
            </a:stretch>
          </p:blipFill>
          <p:spPr>
            <a:xfrm>
              <a:off x="3147262" y="238477"/>
              <a:ext cx="2664296" cy="311140"/>
            </a:xfrm>
            <a:prstGeom prst="rect">
              <a:avLst/>
            </a:prstGeom>
          </p:spPr>
        </p:pic>
        <p:pic>
          <p:nvPicPr>
            <p:cNvPr id="8" name="图片 7">
              <a:extLst>
                <a:ext uri="{FF2B5EF4-FFF2-40B4-BE49-F238E27FC236}">
                  <a16:creationId xmlns:a16="http://schemas.microsoft.com/office/drawing/2014/main" id="{26A49076-80F6-4533-B789-F02377856BDF}"/>
                </a:ext>
              </a:extLst>
            </p:cNvPr>
            <p:cNvPicPr>
              <a:picLocks noChangeAspect="1"/>
            </p:cNvPicPr>
            <p:nvPr/>
          </p:nvPicPr>
          <p:blipFill>
            <a:blip r:embed="rId7"/>
            <a:stretch>
              <a:fillRect/>
            </a:stretch>
          </p:blipFill>
          <p:spPr>
            <a:xfrm>
              <a:off x="2483768" y="122390"/>
              <a:ext cx="576064" cy="577152"/>
            </a:xfrm>
            <a:prstGeom prst="rect">
              <a:avLst/>
            </a:prstGeom>
          </p:spPr>
        </p:pic>
      </p:grpSp>
    </p:spTree>
    <p:extLst>
      <p:ext uri="{BB962C8B-B14F-4D97-AF65-F5344CB8AC3E}">
        <p14:creationId xmlns:p14="http://schemas.microsoft.com/office/powerpoint/2010/main" val="465048668"/>
      </p:ext>
    </p:extLst>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33621" y="14962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pic>
        <p:nvPicPr>
          <p:cNvPr id="10" name="图片 9">
            <a:extLst>
              <a:ext uri="{FF2B5EF4-FFF2-40B4-BE49-F238E27FC236}">
                <a16:creationId xmlns:a16="http://schemas.microsoft.com/office/drawing/2014/main" id="{2F09C71D-8744-40B9-8783-03CCD745EEBF}"/>
              </a:ext>
            </a:extLst>
          </p:cNvPr>
          <p:cNvPicPr>
            <a:picLocks noChangeAspect="1"/>
          </p:cNvPicPr>
          <p:nvPr/>
        </p:nvPicPr>
        <p:blipFill>
          <a:blip r:embed="rId2"/>
          <a:stretch>
            <a:fillRect/>
          </a:stretch>
        </p:blipFill>
        <p:spPr>
          <a:xfrm>
            <a:off x="899592" y="943095"/>
            <a:ext cx="5328592" cy="336126"/>
          </a:xfrm>
          <a:prstGeom prst="rect">
            <a:avLst/>
          </a:prstGeom>
        </p:spPr>
      </p:pic>
      <p:sp>
        <p:nvSpPr>
          <p:cNvPr id="20" name="矩形 19">
            <a:extLst>
              <a:ext uri="{FF2B5EF4-FFF2-40B4-BE49-F238E27FC236}">
                <a16:creationId xmlns:a16="http://schemas.microsoft.com/office/drawing/2014/main" id="{68A1D1FD-DA07-49F8-AF5B-1884D51BA41D}"/>
              </a:ext>
            </a:extLst>
          </p:cNvPr>
          <p:cNvSpPr/>
          <p:nvPr/>
        </p:nvSpPr>
        <p:spPr>
          <a:xfrm>
            <a:off x="1059469" y="1475014"/>
            <a:ext cx="6074224" cy="273216"/>
          </a:xfrm>
          <a:prstGeom prst="rect">
            <a:avLst/>
          </a:prstGeom>
        </p:spPr>
        <p:txBody>
          <a:bodyPr wrap="square">
            <a:spAutoFit/>
          </a:bodyPr>
          <a:lstStyle/>
          <a:p>
            <a:pPr>
              <a:lnSpc>
                <a:spcPts val="1500"/>
              </a:lnSpc>
              <a:spcAft>
                <a:spcPts val="0"/>
              </a:spcAft>
            </a:pP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__</a:t>
            </a: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syscall</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依据参数个数不同调用不同的底层处理函数，将参数存入寄存器</a:t>
            </a:r>
            <a:endPar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pic>
        <p:nvPicPr>
          <p:cNvPr id="2" name="图片 1">
            <a:extLst>
              <a:ext uri="{FF2B5EF4-FFF2-40B4-BE49-F238E27FC236}">
                <a16:creationId xmlns:a16="http://schemas.microsoft.com/office/drawing/2014/main" id="{AA8DFC67-7F60-7D91-27CE-F8092621636D}"/>
              </a:ext>
            </a:extLst>
          </p:cNvPr>
          <p:cNvPicPr>
            <a:picLocks noChangeAspect="1"/>
          </p:cNvPicPr>
          <p:nvPr/>
        </p:nvPicPr>
        <p:blipFill>
          <a:blip r:embed="rId3"/>
          <a:stretch>
            <a:fillRect/>
          </a:stretch>
        </p:blipFill>
        <p:spPr>
          <a:xfrm>
            <a:off x="234230" y="1735916"/>
            <a:ext cx="8450278" cy="2762591"/>
          </a:xfrm>
          <a:prstGeom prst="rect">
            <a:avLst/>
          </a:prstGeom>
        </p:spPr>
      </p:pic>
    </p:spTree>
    <p:extLst>
      <p:ext uri="{BB962C8B-B14F-4D97-AF65-F5344CB8AC3E}">
        <p14:creationId xmlns:p14="http://schemas.microsoft.com/office/powerpoint/2010/main" val="1856610544"/>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33621" y="14962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pic>
        <p:nvPicPr>
          <p:cNvPr id="14" name="图片 13">
            <a:extLst>
              <a:ext uri="{FF2B5EF4-FFF2-40B4-BE49-F238E27FC236}">
                <a16:creationId xmlns:a16="http://schemas.microsoft.com/office/drawing/2014/main" id="{27F233DC-6D75-482E-9202-134053A2F7B2}"/>
              </a:ext>
            </a:extLst>
          </p:cNvPr>
          <p:cNvPicPr>
            <a:picLocks noChangeAspect="1"/>
          </p:cNvPicPr>
          <p:nvPr/>
        </p:nvPicPr>
        <p:blipFill>
          <a:blip r:embed="rId2"/>
          <a:stretch>
            <a:fillRect/>
          </a:stretch>
        </p:blipFill>
        <p:spPr>
          <a:xfrm>
            <a:off x="881925" y="1745559"/>
            <a:ext cx="6429312" cy="2678166"/>
          </a:xfrm>
          <a:prstGeom prst="rect">
            <a:avLst/>
          </a:prstGeom>
        </p:spPr>
      </p:pic>
      <p:pic>
        <p:nvPicPr>
          <p:cNvPr id="10" name="图片 9">
            <a:extLst>
              <a:ext uri="{FF2B5EF4-FFF2-40B4-BE49-F238E27FC236}">
                <a16:creationId xmlns:a16="http://schemas.microsoft.com/office/drawing/2014/main" id="{2F09C71D-8744-40B9-8783-03CCD745EEBF}"/>
              </a:ext>
            </a:extLst>
          </p:cNvPr>
          <p:cNvPicPr>
            <a:picLocks noChangeAspect="1"/>
          </p:cNvPicPr>
          <p:nvPr/>
        </p:nvPicPr>
        <p:blipFill>
          <a:blip r:embed="rId3"/>
          <a:stretch>
            <a:fillRect/>
          </a:stretch>
        </p:blipFill>
        <p:spPr>
          <a:xfrm>
            <a:off x="1295195" y="916978"/>
            <a:ext cx="5602772" cy="353421"/>
          </a:xfrm>
          <a:prstGeom prst="rect">
            <a:avLst/>
          </a:prstGeom>
        </p:spPr>
      </p:pic>
      <p:sp>
        <p:nvSpPr>
          <p:cNvPr id="20" name="矩形 19">
            <a:extLst>
              <a:ext uri="{FF2B5EF4-FFF2-40B4-BE49-F238E27FC236}">
                <a16:creationId xmlns:a16="http://schemas.microsoft.com/office/drawing/2014/main" id="{68A1D1FD-DA07-49F8-AF5B-1884D51BA41D}"/>
              </a:ext>
            </a:extLst>
          </p:cNvPr>
          <p:cNvSpPr/>
          <p:nvPr/>
        </p:nvSpPr>
        <p:spPr>
          <a:xfrm>
            <a:off x="1187624" y="4523317"/>
            <a:ext cx="6276060" cy="273216"/>
          </a:xfrm>
          <a:prstGeom prst="rect">
            <a:avLst/>
          </a:prstGeom>
        </p:spPr>
        <p:txBody>
          <a:bodyPr wrap="square">
            <a:spAutoFit/>
          </a:bodyPr>
          <a:lstStyle/>
          <a:p>
            <a:pPr>
              <a:lnSpc>
                <a:spcPts val="1500"/>
              </a:lnSpc>
              <a:spcAft>
                <a:spcPts val="0"/>
              </a:spcAft>
            </a:pP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系统调用号和函数参数分别存入寄存器</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a7, a0, a1, a2, a3</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中，并调用</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__</a:t>
            </a: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asm_syscall</a:t>
            </a:r>
            <a:endPar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
        <p:nvSpPr>
          <p:cNvPr id="2" name="矩形 1">
            <a:extLst>
              <a:ext uri="{FF2B5EF4-FFF2-40B4-BE49-F238E27FC236}">
                <a16:creationId xmlns:a16="http://schemas.microsoft.com/office/drawing/2014/main" id="{C18E3DE0-129E-A8B1-E174-C0A5B9E8DA7A}"/>
              </a:ext>
            </a:extLst>
          </p:cNvPr>
          <p:cNvSpPr/>
          <p:nvPr/>
        </p:nvSpPr>
        <p:spPr>
          <a:xfrm>
            <a:off x="1816176" y="1371371"/>
            <a:ext cx="4560810" cy="273216"/>
          </a:xfrm>
          <a:prstGeom prst="rect">
            <a:avLst/>
          </a:prstGeom>
        </p:spPr>
        <p:txBody>
          <a:bodyPr wrap="square">
            <a:spAutoFit/>
          </a:bodyPr>
          <a:lstStyle/>
          <a:p>
            <a:pPr>
              <a:lnSpc>
                <a:spcPts val="1500"/>
              </a:lnSpc>
              <a:spcAft>
                <a:spcPts val="0"/>
              </a:spcAft>
            </a:pP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因为</a:t>
            </a: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mq_open</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有</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4</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个参数，因此</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__</a:t>
            </a: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syscall</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最终调用</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__syscall4</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函数</a:t>
            </a:r>
            <a:endPar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Tree>
    <p:extLst>
      <p:ext uri="{BB962C8B-B14F-4D97-AF65-F5344CB8AC3E}">
        <p14:creationId xmlns:p14="http://schemas.microsoft.com/office/powerpoint/2010/main" val="536358768"/>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33621" y="14962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8" name="文本框 7">
            <a:extLst>
              <a:ext uri="{FF2B5EF4-FFF2-40B4-BE49-F238E27FC236}">
                <a16:creationId xmlns:a16="http://schemas.microsoft.com/office/drawing/2014/main" id="{6A2B0AD2-9FA7-4001-9DBB-89422D219DE0}"/>
              </a:ext>
            </a:extLst>
          </p:cNvPr>
          <p:cNvSpPr txBox="1"/>
          <p:nvPr/>
        </p:nvSpPr>
        <p:spPr>
          <a:xfrm>
            <a:off x="460353" y="902021"/>
            <a:ext cx="3409495" cy="294925"/>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200" dirty="0"/>
              <a:t>3</a:t>
            </a:r>
            <a:r>
              <a:rPr lang="zh-CN" altLang="en-US" sz="1200" dirty="0"/>
              <a:t>、</a:t>
            </a:r>
            <a:r>
              <a:rPr lang="en-US" altLang="zh-CN" sz="1200" dirty="0"/>
              <a:t>svc 0</a:t>
            </a:r>
            <a:r>
              <a:rPr lang="zh-CN" altLang="en-US" sz="1200" dirty="0"/>
              <a:t>完成用户模式到内核模式</a:t>
            </a:r>
            <a:r>
              <a:rPr lang="en-US" altLang="zh-CN" sz="1200" dirty="0"/>
              <a:t>(SVC)</a:t>
            </a:r>
            <a:r>
              <a:rPr lang="zh-CN" altLang="en-US" sz="1200" dirty="0"/>
              <a:t>的切换</a:t>
            </a:r>
            <a:endParaRPr lang="en-US" altLang="zh-CN" sz="1200" dirty="0"/>
          </a:p>
        </p:txBody>
      </p:sp>
      <p:pic>
        <p:nvPicPr>
          <p:cNvPr id="21" name="图片 20">
            <a:extLst>
              <a:ext uri="{FF2B5EF4-FFF2-40B4-BE49-F238E27FC236}">
                <a16:creationId xmlns:a16="http://schemas.microsoft.com/office/drawing/2014/main" id="{E1637746-D6F4-4088-A839-5815B85BFDA8}"/>
              </a:ext>
            </a:extLst>
          </p:cNvPr>
          <p:cNvPicPr>
            <a:picLocks noChangeAspect="1"/>
          </p:cNvPicPr>
          <p:nvPr/>
        </p:nvPicPr>
        <p:blipFill>
          <a:blip r:embed="rId2"/>
          <a:stretch>
            <a:fillRect/>
          </a:stretch>
        </p:blipFill>
        <p:spPr>
          <a:xfrm>
            <a:off x="520786" y="1563638"/>
            <a:ext cx="5398300" cy="1944216"/>
          </a:xfrm>
          <a:prstGeom prst="rect">
            <a:avLst/>
          </a:prstGeom>
        </p:spPr>
      </p:pic>
      <p:sp>
        <p:nvSpPr>
          <p:cNvPr id="4" name="矩形 3">
            <a:extLst>
              <a:ext uri="{FF2B5EF4-FFF2-40B4-BE49-F238E27FC236}">
                <a16:creationId xmlns:a16="http://schemas.microsoft.com/office/drawing/2014/main" id="{1DA93431-10F9-62FE-3781-BD80F2A5E15F}"/>
              </a:ext>
            </a:extLst>
          </p:cNvPr>
          <p:cNvSpPr/>
          <p:nvPr/>
        </p:nvSpPr>
        <p:spPr>
          <a:xfrm>
            <a:off x="3545812" y="2241173"/>
            <a:ext cx="648072" cy="288032"/>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89202323"/>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27794" y="10709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8" name="文本框 7">
            <a:extLst>
              <a:ext uri="{FF2B5EF4-FFF2-40B4-BE49-F238E27FC236}">
                <a16:creationId xmlns:a16="http://schemas.microsoft.com/office/drawing/2014/main" id="{6A2B0AD2-9FA7-4001-9DBB-89422D219DE0}"/>
              </a:ext>
            </a:extLst>
          </p:cNvPr>
          <p:cNvSpPr txBox="1"/>
          <p:nvPr/>
        </p:nvSpPr>
        <p:spPr>
          <a:xfrm>
            <a:off x="227794" y="707713"/>
            <a:ext cx="3409495" cy="269981"/>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200" dirty="0"/>
              <a:t>svc</a:t>
            </a:r>
            <a:r>
              <a:rPr lang="zh-CN" altLang="en-US" sz="1200" dirty="0"/>
              <a:t>指令和</a:t>
            </a:r>
            <a:r>
              <a:rPr lang="en-US" altLang="zh-CN" sz="1200" dirty="0"/>
              <a:t>svc</a:t>
            </a:r>
            <a:r>
              <a:rPr lang="zh-CN" altLang="en-US" sz="1200" dirty="0"/>
              <a:t>模式</a:t>
            </a:r>
            <a:endParaRPr lang="en-US" altLang="zh-CN" sz="1200" dirty="0"/>
          </a:p>
        </p:txBody>
      </p:sp>
      <p:pic>
        <p:nvPicPr>
          <p:cNvPr id="2" name="图片 1">
            <a:extLst>
              <a:ext uri="{FF2B5EF4-FFF2-40B4-BE49-F238E27FC236}">
                <a16:creationId xmlns:a16="http://schemas.microsoft.com/office/drawing/2014/main" id="{337228FE-76BD-4508-B23B-6365E924DAD6}"/>
              </a:ext>
            </a:extLst>
          </p:cNvPr>
          <p:cNvPicPr>
            <a:picLocks noChangeAspect="1"/>
          </p:cNvPicPr>
          <p:nvPr/>
        </p:nvPicPr>
        <p:blipFill>
          <a:blip r:embed="rId2"/>
          <a:stretch>
            <a:fillRect/>
          </a:stretch>
        </p:blipFill>
        <p:spPr>
          <a:xfrm>
            <a:off x="5627957" y="1965882"/>
            <a:ext cx="2737074" cy="2569999"/>
          </a:xfrm>
          <a:prstGeom prst="rect">
            <a:avLst/>
          </a:prstGeom>
        </p:spPr>
      </p:pic>
      <p:pic>
        <p:nvPicPr>
          <p:cNvPr id="3" name="图片 2">
            <a:extLst>
              <a:ext uri="{FF2B5EF4-FFF2-40B4-BE49-F238E27FC236}">
                <a16:creationId xmlns:a16="http://schemas.microsoft.com/office/drawing/2014/main" id="{5D3058EC-78A5-48F8-85C8-BB2DAF3E0049}"/>
              </a:ext>
            </a:extLst>
          </p:cNvPr>
          <p:cNvPicPr>
            <a:picLocks noChangeAspect="1"/>
          </p:cNvPicPr>
          <p:nvPr/>
        </p:nvPicPr>
        <p:blipFill>
          <a:blip r:embed="rId3"/>
          <a:stretch>
            <a:fillRect/>
          </a:stretch>
        </p:blipFill>
        <p:spPr>
          <a:xfrm>
            <a:off x="227794" y="2058682"/>
            <a:ext cx="5050192" cy="2377105"/>
          </a:xfrm>
          <a:prstGeom prst="rect">
            <a:avLst/>
          </a:prstGeom>
        </p:spPr>
      </p:pic>
      <p:sp>
        <p:nvSpPr>
          <p:cNvPr id="14" name="文本框 13">
            <a:extLst>
              <a:ext uri="{FF2B5EF4-FFF2-40B4-BE49-F238E27FC236}">
                <a16:creationId xmlns:a16="http://schemas.microsoft.com/office/drawing/2014/main" id="{CA4019E7-0A87-44DE-82CD-40C37D873E5C}"/>
              </a:ext>
            </a:extLst>
          </p:cNvPr>
          <p:cNvSpPr txBox="1"/>
          <p:nvPr/>
        </p:nvSpPr>
        <p:spPr>
          <a:xfrm>
            <a:off x="19345" y="1555149"/>
            <a:ext cx="9144000" cy="274651"/>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200" dirty="0"/>
              <a:t>系统调用通过执行</a:t>
            </a:r>
            <a:r>
              <a:rPr lang="en-US" altLang="zh-CN" sz="1200" dirty="0"/>
              <a:t>svc</a:t>
            </a:r>
            <a:r>
              <a:rPr lang="zh-CN" altLang="en-US" sz="1200" dirty="0"/>
              <a:t>指令</a:t>
            </a:r>
            <a:r>
              <a:rPr lang="en-US" altLang="zh-CN" sz="1200" dirty="0"/>
              <a:t>(svc 0)</a:t>
            </a:r>
            <a:r>
              <a:rPr lang="zh-CN" altLang="en-US" sz="1200" dirty="0"/>
              <a:t>，触发</a:t>
            </a:r>
            <a:r>
              <a:rPr lang="en-US" altLang="zh-CN" sz="1200" dirty="0"/>
              <a:t>ARM</a:t>
            </a:r>
            <a:r>
              <a:rPr lang="zh-CN" altLang="en-US" sz="1200" dirty="0"/>
              <a:t>软中断，切换到</a:t>
            </a:r>
            <a:r>
              <a:rPr lang="en-US" altLang="zh-CN" sz="1200" dirty="0"/>
              <a:t>svc</a:t>
            </a:r>
            <a:r>
              <a:rPr lang="zh-CN" altLang="en-US" sz="1200" dirty="0"/>
              <a:t>管理模式</a:t>
            </a:r>
            <a:r>
              <a:rPr lang="en-US" altLang="zh-CN" sz="1200" dirty="0"/>
              <a:t>(Supervisor)</a:t>
            </a:r>
            <a:r>
              <a:rPr lang="zh-CN" altLang="en-US" sz="1200" dirty="0"/>
              <a:t>，执行软中断异常处理函数</a:t>
            </a:r>
            <a:r>
              <a:rPr lang="en-US" altLang="zh-CN" sz="1200" dirty="0"/>
              <a:t>_</a:t>
            </a:r>
            <a:r>
              <a:rPr lang="en-US" altLang="zh-CN" sz="1200" dirty="0" err="1"/>
              <a:t>osExceptSwiHdl</a:t>
            </a:r>
            <a:endParaRPr lang="en-US" altLang="zh-CN" sz="1200" dirty="0"/>
          </a:p>
        </p:txBody>
      </p:sp>
      <p:sp>
        <p:nvSpPr>
          <p:cNvPr id="15" name="矩形 14">
            <a:extLst>
              <a:ext uri="{FF2B5EF4-FFF2-40B4-BE49-F238E27FC236}">
                <a16:creationId xmlns:a16="http://schemas.microsoft.com/office/drawing/2014/main" id="{8EFC1333-C0A8-46C8-B3FB-6FAD82E1E567}"/>
              </a:ext>
            </a:extLst>
          </p:cNvPr>
          <p:cNvSpPr/>
          <p:nvPr/>
        </p:nvSpPr>
        <p:spPr>
          <a:xfrm>
            <a:off x="2921651" y="4539279"/>
            <a:ext cx="1703132" cy="273216"/>
          </a:xfrm>
          <a:prstGeom prst="rect">
            <a:avLst/>
          </a:prstGeom>
        </p:spPr>
        <p:txBody>
          <a:bodyPr wrap="square">
            <a:spAutoFit/>
          </a:bodyPr>
          <a:lstStyle/>
          <a:p>
            <a:pPr>
              <a:lnSpc>
                <a:spcPts val="1500"/>
              </a:lnSpc>
            </a:pP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rPr>
              <a:t>左右一一对应</a:t>
            </a:r>
            <a:endParaRPr lang="fr-FR"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
        <p:nvSpPr>
          <p:cNvPr id="17" name="矩形 16">
            <a:extLst>
              <a:ext uri="{FF2B5EF4-FFF2-40B4-BE49-F238E27FC236}">
                <a16:creationId xmlns:a16="http://schemas.microsoft.com/office/drawing/2014/main" id="{B955876B-CE37-409D-9FBD-C3F3F8479DEC}"/>
              </a:ext>
            </a:extLst>
          </p:cNvPr>
          <p:cNvSpPr/>
          <p:nvPr/>
        </p:nvSpPr>
        <p:spPr>
          <a:xfrm>
            <a:off x="209030" y="974935"/>
            <a:ext cx="4955313" cy="465577"/>
          </a:xfrm>
          <a:prstGeom prst="rect">
            <a:avLst/>
          </a:prstGeom>
        </p:spPr>
        <p:txBody>
          <a:bodyPr wrap="square">
            <a:spAutoFit/>
          </a:bodyPr>
          <a:lstStyle/>
          <a:p>
            <a:pPr>
              <a:lnSpc>
                <a:spcPts val="1500"/>
              </a:lnSpc>
            </a:pP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svc</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指令全称</a:t>
            </a: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SuperVisor</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 Call</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，用于完成工作模式的切换工作模式</a:t>
            </a:r>
            <a:endPar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a:lnSpc>
                <a:spcPts val="1500"/>
              </a:lnSpc>
            </a:pP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Supervisor</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的简称也是</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svc</a:t>
            </a:r>
          </a:p>
        </p:txBody>
      </p:sp>
      <p:sp>
        <p:nvSpPr>
          <p:cNvPr id="18" name="矩形 17">
            <a:extLst>
              <a:ext uri="{FF2B5EF4-FFF2-40B4-BE49-F238E27FC236}">
                <a16:creationId xmlns:a16="http://schemas.microsoft.com/office/drawing/2014/main" id="{B4A42281-9ED8-4E77-BE8A-ABEC885AEDA7}"/>
              </a:ext>
            </a:extLst>
          </p:cNvPr>
          <p:cNvSpPr/>
          <p:nvPr/>
        </p:nvSpPr>
        <p:spPr>
          <a:xfrm>
            <a:off x="284108" y="2715767"/>
            <a:ext cx="1551587" cy="2560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箭头连接符 10">
            <a:extLst>
              <a:ext uri="{FF2B5EF4-FFF2-40B4-BE49-F238E27FC236}">
                <a16:creationId xmlns:a16="http://schemas.microsoft.com/office/drawing/2014/main" id="{14682396-A5DE-6C16-0548-D97E6875CCD4}"/>
              </a:ext>
            </a:extLst>
          </p:cNvPr>
          <p:cNvCxnSpPr/>
          <p:nvPr/>
        </p:nvCxnSpPr>
        <p:spPr>
          <a:xfrm>
            <a:off x="3637289" y="2283718"/>
            <a:ext cx="2086839" cy="7200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3D16D06E-AC6F-B706-2772-28B5DC0BB16A}"/>
              </a:ext>
            </a:extLst>
          </p:cNvPr>
          <p:cNvCxnSpPr/>
          <p:nvPr/>
        </p:nvCxnSpPr>
        <p:spPr>
          <a:xfrm>
            <a:off x="4283968" y="2571750"/>
            <a:ext cx="1440160" cy="1440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a:extLst>
              <a:ext uri="{FF2B5EF4-FFF2-40B4-BE49-F238E27FC236}">
                <a16:creationId xmlns:a16="http://schemas.microsoft.com/office/drawing/2014/main" id="{FD84AE88-9EB9-2CD1-752D-515C6CCDDD6B}"/>
              </a:ext>
            </a:extLst>
          </p:cNvPr>
          <p:cNvCxnSpPr/>
          <p:nvPr/>
        </p:nvCxnSpPr>
        <p:spPr>
          <a:xfrm>
            <a:off x="4283968" y="2843784"/>
            <a:ext cx="1440160" cy="128017"/>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23520619-1B3A-BA5C-CBC2-6407AF684658}"/>
              </a:ext>
            </a:extLst>
          </p:cNvPr>
          <p:cNvCxnSpPr>
            <a:endCxn id="2" idx="1"/>
          </p:cNvCxnSpPr>
          <p:nvPr/>
        </p:nvCxnSpPr>
        <p:spPr>
          <a:xfrm>
            <a:off x="4732892" y="3075806"/>
            <a:ext cx="895065" cy="175076"/>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a:extLst>
              <a:ext uri="{FF2B5EF4-FFF2-40B4-BE49-F238E27FC236}">
                <a16:creationId xmlns:a16="http://schemas.microsoft.com/office/drawing/2014/main" id="{FBFE6930-52DC-B1F9-2AF6-280DEC6BF8AC}"/>
              </a:ext>
            </a:extLst>
          </p:cNvPr>
          <p:cNvCxnSpPr/>
          <p:nvPr/>
        </p:nvCxnSpPr>
        <p:spPr>
          <a:xfrm>
            <a:off x="4680708" y="3410269"/>
            <a:ext cx="947249" cy="169593"/>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a:extLst>
              <a:ext uri="{FF2B5EF4-FFF2-40B4-BE49-F238E27FC236}">
                <a16:creationId xmlns:a16="http://schemas.microsoft.com/office/drawing/2014/main" id="{9E42C62A-B792-4CD4-A690-6764AEBD48F8}"/>
              </a:ext>
            </a:extLst>
          </p:cNvPr>
          <p:cNvCxnSpPr/>
          <p:nvPr/>
        </p:nvCxnSpPr>
        <p:spPr>
          <a:xfrm>
            <a:off x="4680708" y="3618997"/>
            <a:ext cx="947249" cy="1895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 name="直接箭头连接符 30">
            <a:extLst>
              <a:ext uri="{FF2B5EF4-FFF2-40B4-BE49-F238E27FC236}">
                <a16:creationId xmlns:a16="http://schemas.microsoft.com/office/drawing/2014/main" id="{D4E97D4D-D8CC-EAE2-6C5E-B13BBDBBC740}"/>
              </a:ext>
            </a:extLst>
          </p:cNvPr>
          <p:cNvCxnSpPr/>
          <p:nvPr/>
        </p:nvCxnSpPr>
        <p:spPr>
          <a:xfrm>
            <a:off x="4572000" y="3913030"/>
            <a:ext cx="1055957" cy="170888"/>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3" name="直接箭头连接符 32">
            <a:extLst>
              <a:ext uri="{FF2B5EF4-FFF2-40B4-BE49-F238E27FC236}">
                <a16:creationId xmlns:a16="http://schemas.microsoft.com/office/drawing/2014/main" id="{B7643693-5276-3CA7-3A92-1558E4A7B2E3}"/>
              </a:ext>
            </a:extLst>
          </p:cNvPr>
          <p:cNvCxnSpPr/>
          <p:nvPr/>
        </p:nvCxnSpPr>
        <p:spPr>
          <a:xfrm>
            <a:off x="4572000" y="4227934"/>
            <a:ext cx="1152128" cy="174155"/>
          </a:xfrm>
          <a:prstGeom prst="straightConnector1">
            <a:avLst/>
          </a:prstGeom>
          <a:ln>
            <a:headEnd type="triangle"/>
            <a:tailEnd type="triangle"/>
          </a:ln>
        </p:spPr>
        <p:style>
          <a:lnRef idx="1">
            <a:schemeClr val="accent1"/>
          </a:lnRef>
          <a:fillRef idx="0">
            <a:schemeClr val="accent1"/>
          </a:fillRef>
          <a:effectRef idx="0">
            <a:schemeClr val="accent1"/>
          </a:effectRef>
          <a:fontRef idx="minor">
            <a:schemeClr val="tx1"/>
          </a:fontRef>
        </p:style>
      </p:cxnSp>
      <p:sp>
        <p:nvSpPr>
          <p:cNvPr id="34" name="矩形 33">
            <a:extLst>
              <a:ext uri="{FF2B5EF4-FFF2-40B4-BE49-F238E27FC236}">
                <a16:creationId xmlns:a16="http://schemas.microsoft.com/office/drawing/2014/main" id="{56E8AF85-64C4-7966-F243-E4360C4946B7}"/>
              </a:ext>
            </a:extLst>
          </p:cNvPr>
          <p:cNvSpPr/>
          <p:nvPr/>
        </p:nvSpPr>
        <p:spPr>
          <a:xfrm>
            <a:off x="284109" y="3808585"/>
            <a:ext cx="1407572" cy="25603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63431125"/>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 calcmode="lin" valueType="num">
                                      <p:cBhvr additive="base">
                                        <p:cTn id="16" dur="750" fill="hold"/>
                                        <p:tgtEl>
                                          <p:spTgt spid="14"/>
                                        </p:tgtEl>
                                        <p:attrNameLst>
                                          <p:attrName>ppt_x</p:attrName>
                                        </p:attrNameLst>
                                      </p:cBhvr>
                                      <p:tavLst>
                                        <p:tav tm="0">
                                          <p:val>
                                            <p:strVal val="#ppt_x"/>
                                          </p:val>
                                        </p:tav>
                                        <p:tav tm="100000">
                                          <p:val>
                                            <p:strVal val="#ppt_x"/>
                                          </p:val>
                                        </p:tav>
                                      </p:tavLst>
                                    </p:anim>
                                    <p:anim calcmode="lin" valueType="num">
                                      <p:cBhvr additive="base">
                                        <p:cTn id="17" dur="75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p:bldP spid="1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107504" y="18965"/>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22" name="文本框 21">
            <a:extLst>
              <a:ext uri="{FF2B5EF4-FFF2-40B4-BE49-F238E27FC236}">
                <a16:creationId xmlns:a16="http://schemas.microsoft.com/office/drawing/2014/main" id="{8F001774-0096-45D3-BF73-C85DAB223601}"/>
              </a:ext>
            </a:extLst>
          </p:cNvPr>
          <p:cNvSpPr txBox="1"/>
          <p:nvPr/>
        </p:nvSpPr>
        <p:spPr>
          <a:xfrm>
            <a:off x="107504" y="915566"/>
            <a:ext cx="6048672" cy="3600400"/>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200" dirty="0"/>
              <a:t>处理器的</a:t>
            </a:r>
            <a:r>
              <a:rPr lang="en-US" altLang="zh-CN" sz="1200" dirty="0"/>
              <a:t>7</a:t>
            </a:r>
            <a:r>
              <a:rPr lang="zh-CN" altLang="en-US" sz="1200" dirty="0"/>
              <a:t>种工作模式：</a:t>
            </a:r>
            <a:endParaRPr lang="en-US" altLang="zh-CN" sz="1200" dirty="0"/>
          </a:p>
          <a:p>
            <a:endParaRPr lang="en-US" altLang="zh-CN" sz="1200" dirty="0"/>
          </a:p>
          <a:p>
            <a:r>
              <a:rPr lang="en-US" altLang="zh-CN" sz="1200" dirty="0"/>
              <a:t>1</a:t>
            </a:r>
            <a:r>
              <a:rPr lang="zh-CN" altLang="en-US" sz="1200" dirty="0"/>
              <a:t>、用户模式</a:t>
            </a:r>
            <a:r>
              <a:rPr lang="en-US" altLang="zh-CN" sz="1200" dirty="0"/>
              <a:t>User</a:t>
            </a:r>
            <a:r>
              <a:rPr lang="zh-CN" altLang="en-US" sz="1200" dirty="0"/>
              <a:t>：用户态程序运行在这一模式。</a:t>
            </a:r>
            <a:endParaRPr lang="en-US" altLang="zh-CN" sz="1200" dirty="0"/>
          </a:p>
          <a:p>
            <a:r>
              <a:rPr lang="en-US" altLang="zh-CN" sz="1200" dirty="0"/>
              <a:t>2</a:t>
            </a:r>
            <a:r>
              <a:rPr lang="zh-CN" altLang="en-US" sz="1200" dirty="0"/>
              <a:t>、快速中断模式</a:t>
            </a:r>
            <a:r>
              <a:rPr lang="fr-FR" altLang="zh-CN" sz="1200" dirty="0"/>
              <a:t>FIQ</a:t>
            </a:r>
            <a:r>
              <a:rPr lang="zh-CN" altLang="en-US" sz="1200" dirty="0"/>
              <a:t>：用来处理对时间要求比较紧急的中断请求，一般用于数据传输或通道处理。</a:t>
            </a:r>
            <a:endParaRPr lang="en-US" altLang="zh-CN" sz="1200" dirty="0"/>
          </a:p>
          <a:p>
            <a:r>
              <a:rPr lang="en-US" altLang="zh-CN" sz="1200" dirty="0"/>
              <a:t>3</a:t>
            </a:r>
            <a:r>
              <a:rPr lang="zh-CN" altLang="en-US" sz="1200" dirty="0"/>
              <a:t>、一般中断模式</a:t>
            </a:r>
            <a:r>
              <a:rPr lang="fr-FR" altLang="zh-CN" sz="1200" dirty="0"/>
              <a:t>IRQ(Interrupt Request)</a:t>
            </a:r>
            <a:r>
              <a:rPr lang="zh-CN" altLang="en-US" sz="1200" dirty="0"/>
              <a:t>：用于处理一般的中断请求。</a:t>
            </a:r>
            <a:endParaRPr lang="en-US" altLang="zh-CN" sz="1200" dirty="0"/>
          </a:p>
          <a:p>
            <a:r>
              <a:rPr lang="en-US" altLang="zh-CN" sz="1200" dirty="0"/>
              <a:t>4</a:t>
            </a:r>
            <a:r>
              <a:rPr lang="zh-CN" altLang="en-US" sz="1200" dirty="0"/>
              <a:t>、管理模式</a:t>
            </a:r>
            <a:r>
              <a:rPr lang="en-US" altLang="zh-CN" sz="1200" dirty="0"/>
              <a:t>Supervisor</a:t>
            </a:r>
            <a:r>
              <a:rPr lang="zh-CN" altLang="en-US" sz="1200" dirty="0"/>
              <a:t>：用于系统初始化和软中断处理。用户模式下的用户程序请求使用硬件资源时，通过软件中断进入该模式。</a:t>
            </a:r>
            <a:endParaRPr lang="en-US" altLang="zh-CN" sz="1200" dirty="0"/>
          </a:p>
          <a:p>
            <a:r>
              <a:rPr lang="en-US" altLang="zh-CN" sz="1200" dirty="0"/>
              <a:t>5</a:t>
            </a:r>
            <a:r>
              <a:rPr lang="zh-CN" altLang="en-US" sz="1200" dirty="0"/>
              <a:t>、数据访问终止模式</a:t>
            </a:r>
            <a:r>
              <a:rPr lang="en-US" altLang="zh-CN" sz="1200" dirty="0"/>
              <a:t>Abort mode</a:t>
            </a:r>
            <a:r>
              <a:rPr lang="zh-CN" altLang="en-US" sz="1200" dirty="0"/>
              <a:t>：用于支持虚拟内存或存储器保护，用户程序访问非法地址或没有权限读取的内存地址时进入该模式。</a:t>
            </a:r>
            <a:endParaRPr lang="en-US" altLang="zh-CN" sz="1200" dirty="0"/>
          </a:p>
          <a:p>
            <a:r>
              <a:rPr lang="en-US" altLang="zh-CN" sz="1200" dirty="0"/>
              <a:t>6</a:t>
            </a:r>
            <a:r>
              <a:rPr lang="zh-CN" altLang="en-US" sz="1200" dirty="0"/>
              <a:t>、系统模式</a:t>
            </a:r>
            <a:r>
              <a:rPr lang="en-US" altLang="zh-CN" sz="1200" dirty="0"/>
              <a:t>System</a:t>
            </a:r>
            <a:r>
              <a:rPr lang="zh-CN" altLang="en-US" sz="1200" dirty="0"/>
              <a:t>：操作系统在该模式下可以方便的访问用户模式的寄存器，而且操作系统的一些特权任务可以使用这个模式访问一些受控的资源。</a:t>
            </a:r>
            <a:endParaRPr lang="en-US" altLang="zh-CN" sz="1200" dirty="0"/>
          </a:p>
          <a:p>
            <a:r>
              <a:rPr lang="en-US" altLang="zh-CN" sz="1200" dirty="0"/>
              <a:t>7</a:t>
            </a:r>
            <a:r>
              <a:rPr lang="zh-CN" altLang="en-US" sz="1200" dirty="0"/>
              <a:t>、未定义指令中止模式</a:t>
            </a:r>
            <a:r>
              <a:rPr lang="en-US" altLang="zh-CN" sz="1200" dirty="0" err="1"/>
              <a:t>Undifined</a:t>
            </a:r>
            <a:r>
              <a:rPr lang="zh-CN" altLang="en-US" sz="1200" dirty="0"/>
              <a:t>：用于支持硬件协处理器的软件仿真，</a:t>
            </a:r>
            <a:r>
              <a:rPr lang="en-US" altLang="zh-CN" sz="1200" dirty="0"/>
              <a:t>CPU</a:t>
            </a:r>
            <a:r>
              <a:rPr lang="zh-CN" altLang="en-US" sz="1200" dirty="0"/>
              <a:t>在指令的译码阶段不能识别该指令操作时进入该模式。</a:t>
            </a:r>
          </a:p>
        </p:txBody>
      </p:sp>
      <p:sp>
        <p:nvSpPr>
          <p:cNvPr id="3" name="矩形 2">
            <a:extLst>
              <a:ext uri="{FF2B5EF4-FFF2-40B4-BE49-F238E27FC236}">
                <a16:creationId xmlns:a16="http://schemas.microsoft.com/office/drawing/2014/main" id="{FAFE6E16-0B4C-4227-8929-B3DB7A5E5A58}"/>
              </a:ext>
            </a:extLst>
          </p:cNvPr>
          <p:cNvSpPr/>
          <p:nvPr/>
        </p:nvSpPr>
        <p:spPr>
          <a:xfrm>
            <a:off x="107504" y="2505355"/>
            <a:ext cx="6048672" cy="52217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 name="图片 1">
            <a:extLst>
              <a:ext uri="{FF2B5EF4-FFF2-40B4-BE49-F238E27FC236}">
                <a16:creationId xmlns:a16="http://schemas.microsoft.com/office/drawing/2014/main" id="{DDE21795-893E-D7D8-3360-216DA883B65C}"/>
              </a:ext>
            </a:extLst>
          </p:cNvPr>
          <p:cNvPicPr>
            <a:picLocks noChangeAspect="1"/>
          </p:cNvPicPr>
          <p:nvPr/>
        </p:nvPicPr>
        <p:blipFill>
          <a:blip r:embed="rId2"/>
          <a:stretch>
            <a:fillRect/>
          </a:stretch>
        </p:blipFill>
        <p:spPr>
          <a:xfrm>
            <a:off x="6299422" y="1461138"/>
            <a:ext cx="2737074" cy="2569999"/>
          </a:xfrm>
          <a:prstGeom prst="rect">
            <a:avLst/>
          </a:prstGeom>
        </p:spPr>
      </p:pic>
    </p:spTree>
    <p:extLst>
      <p:ext uri="{BB962C8B-B14F-4D97-AF65-F5344CB8AC3E}">
        <p14:creationId xmlns:p14="http://schemas.microsoft.com/office/powerpoint/2010/main" val="1493630622"/>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 calcmode="lin" valueType="num">
                                      <p:cBhvr additive="base">
                                        <p:cTn id="12" dur="750" fill="hold"/>
                                        <p:tgtEl>
                                          <p:spTgt spid="22"/>
                                        </p:tgtEl>
                                        <p:attrNameLst>
                                          <p:attrName>ppt_x</p:attrName>
                                        </p:attrNameLst>
                                      </p:cBhvr>
                                      <p:tavLst>
                                        <p:tav tm="0">
                                          <p:val>
                                            <p:strVal val="#ppt_x"/>
                                          </p:val>
                                        </p:tav>
                                        <p:tav tm="100000">
                                          <p:val>
                                            <p:strVal val="#ppt_x"/>
                                          </p:val>
                                        </p:tav>
                                      </p:tavLst>
                                    </p:anim>
                                    <p:anim calcmode="lin" valueType="num">
                                      <p:cBhvr additive="base">
                                        <p:cTn id="13" dur="75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775716" y="842704"/>
            <a:ext cx="2478505"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sz="2100" dirty="0" err="1"/>
              <a:t>los_hw_pri.h</a:t>
            </a:r>
            <a:endParaRPr lang="zh-CN" altLang="en-US" sz="2100" dirty="0"/>
          </a:p>
        </p:txBody>
      </p:sp>
      <p:sp>
        <p:nvSpPr>
          <p:cNvPr id="8" name="文本框 7">
            <a:extLst>
              <a:ext uri="{FF2B5EF4-FFF2-40B4-BE49-F238E27FC236}">
                <a16:creationId xmlns:a16="http://schemas.microsoft.com/office/drawing/2014/main" id="{F57D28EB-A1F8-97E2-D90F-A1A6897F6B09}"/>
              </a:ext>
            </a:extLst>
          </p:cNvPr>
          <p:cNvSpPr txBox="1"/>
          <p:nvPr/>
        </p:nvSpPr>
        <p:spPr>
          <a:xfrm>
            <a:off x="582567" y="1630127"/>
            <a:ext cx="3258535" cy="2123658"/>
          </a:xfrm>
          <a:prstGeom prst="rect">
            <a:avLst/>
          </a:prstGeom>
          <a:noFill/>
        </p:spPr>
        <p:txBody>
          <a:bodyPr wrap="square" rtlCol="0">
            <a:spAutoFit/>
          </a:bodyPr>
          <a:lstStyle/>
          <a:p>
            <a:r>
              <a:rPr lang="zh-CN" altLang="en-US" sz="1200" dirty="0">
                <a:latin typeface="仓耳明楷 W03" panose="02010600030101010101" charset="-122"/>
                <a:ea typeface="仓耳明楷 W03" panose="02010600030101010101" charset="-122"/>
              </a:rPr>
              <a:t>不管是内核态的任务还是用户态的任务，于切换而言是统一处理，一视同仁的，并且在用户态和内核态进行切换的时候需要换栈。</a:t>
            </a:r>
            <a:endParaRPr lang="en-US" altLang="zh-CN" sz="1200" dirty="0">
              <a:latin typeface="仓耳明楷 W03" panose="02010600030101010101" charset="-122"/>
              <a:ea typeface="仓耳明楷 W03" panose="02010600030101010101" charset="-122"/>
            </a:endParaRPr>
          </a:p>
          <a:p>
            <a:endParaRPr lang="en-US" altLang="zh-CN" sz="1200" dirty="0">
              <a:latin typeface="仓耳明楷 W03" panose="02010600030101010101" charset="-122"/>
              <a:ea typeface="仓耳明楷 W03" panose="02010600030101010101" charset="-122"/>
            </a:endParaRPr>
          </a:p>
          <a:p>
            <a:r>
              <a:rPr lang="zh-CN" altLang="en-US" sz="1200" dirty="0">
                <a:latin typeface="仓耳明楷 W03" panose="02010600030101010101" charset="-122"/>
                <a:ea typeface="仓耳明楷 W03" panose="02010600030101010101" charset="-122"/>
              </a:rPr>
              <a:t>但是寄存器有限，如果需要频繁的复用，这就需要将当前寄存器值先保存到栈中，以便别人用完了轮到自己再用时恢复寄存器当时的值，确保老任务还能继续跑下去。 </a:t>
            </a:r>
            <a:endParaRPr lang="en-US" altLang="zh-CN" sz="1200" dirty="0">
              <a:latin typeface="仓耳明楷 W03" panose="02010600030101010101" charset="-122"/>
              <a:ea typeface="仓耳明楷 W03" panose="02010600030101010101" charset="-122"/>
            </a:endParaRPr>
          </a:p>
          <a:p>
            <a:endParaRPr lang="en-US" altLang="zh-CN" sz="1200" dirty="0">
              <a:latin typeface="仓耳明楷 W03" panose="02010600030101010101" charset="-122"/>
              <a:ea typeface="仓耳明楷 W03" panose="02010600030101010101" charset="-122"/>
            </a:endParaRPr>
          </a:p>
          <a:p>
            <a:r>
              <a:rPr lang="zh-CN" altLang="en-US" sz="1200" dirty="0">
                <a:latin typeface="仓耳明楷 W03" panose="02010600030101010101" charset="-122"/>
                <a:ea typeface="仓耳明楷 W03" panose="02010600030101010101" charset="-122"/>
              </a:rPr>
              <a:t>而保存寄存器顺序的结构体叫</a:t>
            </a:r>
            <a:r>
              <a:rPr lang="en-US" altLang="zh-CN" sz="1200" dirty="0">
                <a:latin typeface="仓耳明楷 W03" panose="02010600030101010101" charset="-122"/>
                <a:ea typeface="仓耳明楷 W03" panose="02010600030101010101" charset="-122"/>
              </a:rPr>
              <a:t>:</a:t>
            </a:r>
          </a:p>
          <a:p>
            <a:r>
              <a:rPr lang="zh-CN" altLang="en-US" sz="1200" dirty="0">
                <a:latin typeface="仓耳明楷 W03" panose="02010600030101010101" charset="-122"/>
                <a:ea typeface="仓耳明楷 W03" panose="02010600030101010101" charset="-122"/>
              </a:rPr>
              <a:t>任务上下文</a:t>
            </a:r>
            <a:r>
              <a:rPr lang="en-US" altLang="zh-CN" sz="1200" dirty="0">
                <a:latin typeface="仓耳明楷 W03" panose="02010600030101010101" charset="-122"/>
                <a:ea typeface="仓耳明楷 W03" panose="02010600030101010101" charset="-122"/>
              </a:rPr>
              <a:t>(</a:t>
            </a:r>
            <a:r>
              <a:rPr lang="en-US" altLang="zh-CN" sz="1200" dirty="0" err="1">
                <a:latin typeface="仓耳明楷 W03" panose="02010600030101010101" charset="-122"/>
                <a:ea typeface="仓耳明楷 W03" panose="02010600030101010101" charset="-122"/>
              </a:rPr>
              <a:t>TaskContext</a:t>
            </a:r>
            <a:r>
              <a:rPr lang="en-US" altLang="zh-CN" sz="1200" dirty="0">
                <a:latin typeface="仓耳明楷 W03" panose="02010600030101010101" charset="-122"/>
                <a:ea typeface="仓耳明楷 W03" panose="02010600030101010101" charset="-122"/>
              </a:rPr>
              <a:t>)</a:t>
            </a:r>
            <a:r>
              <a:rPr lang="zh-CN" altLang="en-US" sz="1200" dirty="0">
                <a:latin typeface="仓耳明楷 W03" panose="02010600030101010101" charset="-122"/>
                <a:ea typeface="仓耳明楷 W03" panose="02010600030101010101" charset="-122"/>
              </a:rPr>
              <a:t>。</a:t>
            </a:r>
            <a:endParaRPr lang="en-US" altLang="zh-CN" sz="1200" dirty="0">
              <a:latin typeface="仓耳明楷 W03" panose="02010600030101010101" charset="-122"/>
              <a:ea typeface="仓耳明楷 W03" panose="02010600030101010101" charset="-122"/>
            </a:endParaRPr>
          </a:p>
        </p:txBody>
      </p:sp>
      <p:pic>
        <p:nvPicPr>
          <p:cNvPr id="5" name="图片 4">
            <a:extLst>
              <a:ext uri="{FF2B5EF4-FFF2-40B4-BE49-F238E27FC236}">
                <a16:creationId xmlns:a16="http://schemas.microsoft.com/office/drawing/2014/main" id="{1C396F77-1FEC-0448-6BB9-664D419566EC}"/>
              </a:ext>
            </a:extLst>
          </p:cNvPr>
          <p:cNvPicPr>
            <a:picLocks noChangeAspect="1"/>
          </p:cNvPicPr>
          <p:nvPr/>
        </p:nvPicPr>
        <p:blipFill>
          <a:blip r:embed="rId2"/>
          <a:stretch>
            <a:fillRect/>
          </a:stretch>
        </p:blipFill>
        <p:spPr>
          <a:xfrm>
            <a:off x="4427984" y="771550"/>
            <a:ext cx="3543607" cy="3840813"/>
          </a:xfrm>
          <a:prstGeom prst="rect">
            <a:avLst/>
          </a:prstGeom>
        </p:spPr>
      </p:pic>
      <p:sp>
        <p:nvSpPr>
          <p:cNvPr id="6" name="文本框 5">
            <a:extLst>
              <a:ext uri="{FF2B5EF4-FFF2-40B4-BE49-F238E27FC236}">
                <a16:creationId xmlns:a16="http://schemas.microsoft.com/office/drawing/2014/main" id="{695BFDFF-8985-A5BD-91C9-9966111DE053}"/>
              </a:ext>
            </a:extLst>
          </p:cNvPr>
          <p:cNvSpPr txBox="1"/>
          <p:nvPr/>
        </p:nvSpPr>
        <p:spPr>
          <a:xfrm>
            <a:off x="83488" y="123478"/>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cxnSp>
        <p:nvCxnSpPr>
          <p:cNvPr id="9" name="直接箭头连接符 8">
            <a:extLst>
              <a:ext uri="{FF2B5EF4-FFF2-40B4-BE49-F238E27FC236}">
                <a16:creationId xmlns:a16="http://schemas.microsoft.com/office/drawing/2014/main" id="{3DA7B9AE-81B3-B1C0-6141-4B67E2A6C905}"/>
              </a:ext>
            </a:extLst>
          </p:cNvPr>
          <p:cNvCxnSpPr/>
          <p:nvPr/>
        </p:nvCxnSpPr>
        <p:spPr>
          <a:xfrm flipV="1">
            <a:off x="8316416" y="1563638"/>
            <a:ext cx="0" cy="2736304"/>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351707853"/>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750" fill="hold"/>
                                        <p:tgtEl>
                                          <p:spTgt spid="6"/>
                                        </p:tgtEl>
                                        <p:attrNameLst>
                                          <p:attrName>ppt_w</p:attrName>
                                        </p:attrNameLst>
                                      </p:cBhvr>
                                      <p:tavLst>
                                        <p:tav tm="0">
                                          <p:val>
                                            <p:fltVal val="0"/>
                                          </p:val>
                                        </p:tav>
                                        <p:tav tm="100000">
                                          <p:val>
                                            <p:strVal val="#ppt_w"/>
                                          </p:val>
                                        </p:tav>
                                      </p:tavLst>
                                    </p:anim>
                                    <p:anim calcmode="lin" valueType="num">
                                      <p:cBhvr>
                                        <p:cTn id="8" dur="750" fill="hold"/>
                                        <p:tgtEl>
                                          <p:spTgt spid="6"/>
                                        </p:tgtEl>
                                        <p:attrNameLst>
                                          <p:attrName>ppt_h</p:attrName>
                                        </p:attrNameLst>
                                      </p:cBhvr>
                                      <p:tavLst>
                                        <p:tav tm="0">
                                          <p:val>
                                            <p:fltVal val="0"/>
                                          </p:val>
                                        </p:tav>
                                        <p:tav tm="100000">
                                          <p:val>
                                            <p:strVal val="#ppt_h"/>
                                          </p:val>
                                        </p:tav>
                                      </p:tavLst>
                                    </p:anim>
                                    <p:animEffect transition="in" filter="fade">
                                      <p:cBhvr>
                                        <p:cTn id="9" dur="75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8104FA8D-2C8E-C151-70C8-4086B8068E44}"/>
              </a:ext>
            </a:extLst>
          </p:cNvPr>
          <p:cNvPicPr>
            <a:picLocks noChangeAspect="1"/>
          </p:cNvPicPr>
          <p:nvPr/>
        </p:nvPicPr>
        <p:blipFill>
          <a:blip r:embed="rId3"/>
          <a:stretch>
            <a:fillRect/>
          </a:stretch>
        </p:blipFill>
        <p:spPr>
          <a:xfrm>
            <a:off x="73551" y="742341"/>
            <a:ext cx="8686514" cy="4043319"/>
          </a:xfrm>
          <a:prstGeom prst="rect">
            <a:avLst/>
          </a:prstGeom>
        </p:spPr>
      </p:pic>
      <p:sp>
        <p:nvSpPr>
          <p:cNvPr id="30" name="文本框 29">
            <a:extLst>
              <a:ext uri="{FF2B5EF4-FFF2-40B4-BE49-F238E27FC236}">
                <a16:creationId xmlns:a16="http://schemas.microsoft.com/office/drawing/2014/main" id="{FA551987-82EC-4BCF-8D2E-3C9E3721DD1B}"/>
              </a:ext>
            </a:extLst>
          </p:cNvPr>
          <p:cNvSpPr txBox="1"/>
          <p:nvPr/>
        </p:nvSpPr>
        <p:spPr>
          <a:xfrm>
            <a:off x="2118040" y="96449"/>
            <a:ext cx="530312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软中断异常处理函数</a:t>
            </a:r>
            <a:r>
              <a:rPr lang="en-US" altLang="zh-CN" sz="2100" dirty="0"/>
              <a:t>_</a:t>
            </a:r>
            <a:r>
              <a:rPr lang="en-US" altLang="zh-CN" sz="2100" dirty="0" err="1"/>
              <a:t>osExceptSwiHdl</a:t>
            </a:r>
            <a:endParaRPr lang="zh-CN" altLang="en-US" sz="2100" dirty="0"/>
          </a:p>
        </p:txBody>
      </p:sp>
      <p:sp>
        <p:nvSpPr>
          <p:cNvPr id="2" name="文本框 1">
            <a:extLst>
              <a:ext uri="{FF2B5EF4-FFF2-40B4-BE49-F238E27FC236}">
                <a16:creationId xmlns:a16="http://schemas.microsoft.com/office/drawing/2014/main" id="{1616D506-2BB7-2804-8E9B-C851EB3EF6F5}"/>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3" name="矩形 2">
            <a:extLst>
              <a:ext uri="{FF2B5EF4-FFF2-40B4-BE49-F238E27FC236}">
                <a16:creationId xmlns:a16="http://schemas.microsoft.com/office/drawing/2014/main" id="{7A02894C-C6ED-92FB-E46D-430DDC67FE37}"/>
              </a:ext>
            </a:extLst>
          </p:cNvPr>
          <p:cNvSpPr/>
          <p:nvPr/>
        </p:nvSpPr>
        <p:spPr>
          <a:xfrm>
            <a:off x="384289" y="1419622"/>
            <a:ext cx="8375775" cy="136815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0A926992-F9B1-0BA6-5814-FE8B48A32265}"/>
              </a:ext>
            </a:extLst>
          </p:cNvPr>
          <p:cNvSpPr/>
          <p:nvPr/>
        </p:nvSpPr>
        <p:spPr>
          <a:xfrm>
            <a:off x="228920" y="4299942"/>
            <a:ext cx="8375775" cy="485718"/>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086671261"/>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2F5552AF-155F-5B4B-49EA-A7652D7E9D6C}"/>
              </a:ext>
            </a:extLst>
          </p:cNvPr>
          <p:cNvPicPr>
            <a:picLocks noChangeAspect="1"/>
          </p:cNvPicPr>
          <p:nvPr/>
        </p:nvPicPr>
        <p:blipFill>
          <a:blip r:embed="rId2"/>
          <a:stretch>
            <a:fillRect/>
          </a:stretch>
        </p:blipFill>
        <p:spPr>
          <a:xfrm>
            <a:off x="323528" y="1325632"/>
            <a:ext cx="6844548" cy="3312368"/>
          </a:xfrm>
          <a:prstGeom prst="rect">
            <a:avLst/>
          </a:prstGeom>
        </p:spPr>
      </p:pic>
      <p:sp>
        <p:nvSpPr>
          <p:cNvPr id="8" name="文本框 7">
            <a:extLst>
              <a:ext uri="{FF2B5EF4-FFF2-40B4-BE49-F238E27FC236}">
                <a16:creationId xmlns:a16="http://schemas.microsoft.com/office/drawing/2014/main" id="{6D70EB53-B61A-D28A-287B-4C5288A3C4C2}"/>
              </a:ext>
            </a:extLst>
          </p:cNvPr>
          <p:cNvSpPr txBox="1"/>
          <p:nvPr/>
        </p:nvSpPr>
        <p:spPr>
          <a:xfrm>
            <a:off x="176614" y="614724"/>
            <a:ext cx="7345280" cy="646331"/>
          </a:xfrm>
          <a:prstGeom prst="rect">
            <a:avLst/>
          </a:prstGeom>
          <a:noFill/>
        </p:spPr>
        <p:txBody>
          <a:bodyPr wrap="square" rtlCol="0">
            <a:spAutoFit/>
          </a:bodyPr>
          <a:lstStyle/>
          <a:p>
            <a:r>
              <a:rPr lang="en-US" altLang="zh-CN" dirty="0">
                <a:latin typeface="仓耳明楷 W03" panose="02010600030101010101" charset="-122"/>
                <a:ea typeface="仓耳明楷 W03" panose="02010600030101010101" charset="-122"/>
              </a:rPr>
              <a:t>R4-R11</a:t>
            </a:r>
            <a:r>
              <a:rPr lang="zh-CN" altLang="en-US" dirty="0">
                <a:latin typeface="仓耳明楷 W03" panose="02010600030101010101" charset="-122"/>
                <a:ea typeface="仓耳明楷 W03" panose="02010600030101010101" charset="-122"/>
              </a:rPr>
              <a:t>入栈后，此时</a:t>
            </a:r>
            <a:r>
              <a:rPr lang="en-US" altLang="zh-CN" dirty="0">
                <a:latin typeface="仓耳明楷 W03" panose="02010600030101010101" charset="-122"/>
                <a:ea typeface="仓耳明楷 W03" panose="02010600030101010101" charset="-122"/>
              </a:rPr>
              <a:t>SP</a:t>
            </a:r>
            <a:r>
              <a:rPr lang="zh-CN" altLang="en-US" dirty="0">
                <a:latin typeface="仓耳明楷 W03" panose="02010600030101010101" charset="-122"/>
                <a:ea typeface="仓耳明楷 W03" panose="02010600030101010101" charset="-122"/>
              </a:rPr>
              <a:t>指向的是结构体</a:t>
            </a:r>
            <a:r>
              <a:rPr lang="en-US" altLang="zh-CN" dirty="0" err="1">
                <a:latin typeface="仓耳明楷 W03" panose="02010600030101010101" charset="-122"/>
                <a:ea typeface="仓耳明楷 W03" panose="02010600030101010101" charset="-122"/>
              </a:rPr>
              <a:t>TaskContext</a:t>
            </a:r>
            <a:r>
              <a:rPr lang="zh-CN" altLang="en-US" dirty="0">
                <a:latin typeface="仓耳明楷 W03" panose="02010600030101010101" charset="-122"/>
                <a:ea typeface="仓耳明楷 W03" panose="02010600030101010101" charset="-122"/>
              </a:rPr>
              <a:t>的地址；</a:t>
            </a:r>
            <a:endParaRPr lang="en-US" altLang="zh-CN" dirty="0">
              <a:latin typeface="仓耳明楷 W03" panose="02010600030101010101" charset="-122"/>
              <a:ea typeface="仓耳明楷 W03" panose="02010600030101010101" charset="-122"/>
            </a:endParaRPr>
          </a:p>
          <a:p>
            <a:r>
              <a:rPr lang="zh-CN" altLang="en-US" dirty="0">
                <a:ea typeface="仓耳明楷 W03" panose="02010600030101010101" charset="-122"/>
              </a:rPr>
              <a:t>结构体的</a:t>
            </a:r>
            <a:r>
              <a:rPr lang="en-US" altLang="zh-CN" dirty="0">
                <a:ea typeface="仓耳明楷 W03" panose="02010600030101010101" charset="-122"/>
              </a:rPr>
              <a:t>R0-6</a:t>
            </a:r>
            <a:r>
              <a:rPr lang="zh-CN" altLang="en-US" dirty="0">
                <a:ea typeface="仓耳明楷 W03" panose="02010600030101010101" charset="-122"/>
              </a:rPr>
              <a:t>存放系统调用对应的参数，</a:t>
            </a:r>
            <a:r>
              <a:rPr lang="en-US" altLang="zh-CN" dirty="0">
                <a:ea typeface="仓耳明楷 W03" panose="02010600030101010101" charset="-122"/>
              </a:rPr>
              <a:t>reserved2</a:t>
            </a:r>
            <a:r>
              <a:rPr lang="zh-CN" altLang="en-US" dirty="0">
                <a:latin typeface="仓耳明楷 W03" panose="02010600030101010101" charset="-122"/>
                <a:ea typeface="仓耳明楷 W03" panose="02010600030101010101" charset="-122"/>
              </a:rPr>
              <a:t>存放着系统调用号。</a:t>
            </a:r>
          </a:p>
        </p:txBody>
      </p:sp>
      <p:pic>
        <p:nvPicPr>
          <p:cNvPr id="14" name="图片 13">
            <a:extLst>
              <a:ext uri="{FF2B5EF4-FFF2-40B4-BE49-F238E27FC236}">
                <a16:creationId xmlns:a16="http://schemas.microsoft.com/office/drawing/2014/main" id="{3C7C5260-E0B5-1C68-C7E6-F0F8A0CDE298}"/>
              </a:ext>
            </a:extLst>
          </p:cNvPr>
          <p:cNvPicPr>
            <a:picLocks noChangeAspect="1"/>
          </p:cNvPicPr>
          <p:nvPr/>
        </p:nvPicPr>
        <p:blipFill>
          <a:blip r:embed="rId3"/>
          <a:stretch>
            <a:fillRect/>
          </a:stretch>
        </p:blipFill>
        <p:spPr>
          <a:xfrm>
            <a:off x="7524328" y="627534"/>
            <a:ext cx="1474136" cy="4104456"/>
          </a:xfrm>
          <a:prstGeom prst="rect">
            <a:avLst/>
          </a:prstGeom>
        </p:spPr>
      </p:pic>
      <p:sp>
        <p:nvSpPr>
          <p:cNvPr id="2" name="矩形 1">
            <a:extLst>
              <a:ext uri="{FF2B5EF4-FFF2-40B4-BE49-F238E27FC236}">
                <a16:creationId xmlns:a16="http://schemas.microsoft.com/office/drawing/2014/main" id="{F3F876DA-B14D-E85D-ABF2-F724384E16E7}"/>
              </a:ext>
            </a:extLst>
          </p:cNvPr>
          <p:cNvSpPr/>
          <p:nvPr/>
        </p:nvSpPr>
        <p:spPr>
          <a:xfrm>
            <a:off x="799491" y="3227137"/>
            <a:ext cx="4991152" cy="2880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a:extLst>
              <a:ext uri="{FF2B5EF4-FFF2-40B4-BE49-F238E27FC236}">
                <a16:creationId xmlns:a16="http://schemas.microsoft.com/office/drawing/2014/main" id="{B5D5EAE4-CB6C-B5EF-2D84-D313543A7650}"/>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5" name="矩形 4">
            <a:extLst>
              <a:ext uri="{FF2B5EF4-FFF2-40B4-BE49-F238E27FC236}">
                <a16:creationId xmlns:a16="http://schemas.microsoft.com/office/drawing/2014/main" id="{45466668-03CF-AD86-DB1D-71CB8BAFD281}"/>
              </a:ext>
            </a:extLst>
          </p:cNvPr>
          <p:cNvSpPr/>
          <p:nvPr/>
        </p:nvSpPr>
        <p:spPr>
          <a:xfrm>
            <a:off x="827584" y="2368201"/>
            <a:ext cx="5976664" cy="288032"/>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630078903"/>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750" fill="hold"/>
                                        <p:tgtEl>
                                          <p:spTgt spid="4"/>
                                        </p:tgtEl>
                                        <p:attrNameLst>
                                          <p:attrName>ppt_w</p:attrName>
                                        </p:attrNameLst>
                                      </p:cBhvr>
                                      <p:tavLst>
                                        <p:tav tm="0">
                                          <p:val>
                                            <p:fltVal val="0"/>
                                          </p:val>
                                        </p:tav>
                                        <p:tav tm="100000">
                                          <p:val>
                                            <p:strVal val="#ppt_w"/>
                                          </p:val>
                                        </p:tav>
                                      </p:tavLst>
                                    </p:anim>
                                    <p:anim calcmode="lin" valueType="num">
                                      <p:cBhvr>
                                        <p:cTn id="8" dur="750" fill="hold"/>
                                        <p:tgtEl>
                                          <p:spTgt spid="4"/>
                                        </p:tgtEl>
                                        <p:attrNameLst>
                                          <p:attrName>ppt_h</p:attrName>
                                        </p:attrNameLst>
                                      </p:cBhvr>
                                      <p:tavLst>
                                        <p:tav tm="0">
                                          <p:val>
                                            <p:fltVal val="0"/>
                                          </p:val>
                                        </p:tav>
                                        <p:tav tm="100000">
                                          <p:val>
                                            <p:strVal val="#ppt_h"/>
                                          </p:val>
                                        </p:tav>
                                      </p:tavLst>
                                    </p:anim>
                                    <p:animEffect transition="in" filter="fade">
                                      <p:cBhvr>
                                        <p:cTn id="9" dur="75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398701" y="83130"/>
            <a:ext cx="2478505"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sz="2100" dirty="0"/>
              <a:t>los_system.c</a:t>
            </a:r>
            <a:endParaRPr lang="zh-CN" altLang="en-US" sz="2100" dirty="0"/>
          </a:p>
        </p:txBody>
      </p:sp>
      <p:pic>
        <p:nvPicPr>
          <p:cNvPr id="15" name="图片 14">
            <a:extLst>
              <a:ext uri="{FF2B5EF4-FFF2-40B4-BE49-F238E27FC236}">
                <a16:creationId xmlns:a16="http://schemas.microsoft.com/office/drawing/2014/main" id="{F2D0A0F9-D913-8CDC-F992-E29AEB187679}"/>
              </a:ext>
            </a:extLst>
          </p:cNvPr>
          <p:cNvPicPr>
            <a:picLocks noChangeAspect="1"/>
          </p:cNvPicPr>
          <p:nvPr/>
        </p:nvPicPr>
        <p:blipFill>
          <a:blip r:embed="rId2"/>
          <a:stretch>
            <a:fillRect/>
          </a:stretch>
        </p:blipFill>
        <p:spPr>
          <a:xfrm>
            <a:off x="0" y="575341"/>
            <a:ext cx="7544235" cy="4373019"/>
          </a:xfrm>
          <a:prstGeom prst="rect">
            <a:avLst/>
          </a:prstGeom>
        </p:spPr>
      </p:pic>
      <p:pic>
        <p:nvPicPr>
          <p:cNvPr id="2" name="图片 1">
            <a:extLst>
              <a:ext uri="{FF2B5EF4-FFF2-40B4-BE49-F238E27FC236}">
                <a16:creationId xmlns:a16="http://schemas.microsoft.com/office/drawing/2014/main" id="{9095E2F2-FC28-F321-2CEC-348BDED8D6E5}"/>
              </a:ext>
            </a:extLst>
          </p:cNvPr>
          <p:cNvPicPr>
            <a:picLocks noChangeAspect="1"/>
          </p:cNvPicPr>
          <p:nvPr/>
        </p:nvPicPr>
        <p:blipFill>
          <a:blip r:embed="rId3"/>
          <a:stretch>
            <a:fillRect/>
          </a:stretch>
        </p:blipFill>
        <p:spPr>
          <a:xfrm>
            <a:off x="7607489" y="696555"/>
            <a:ext cx="1512780" cy="4212053"/>
          </a:xfrm>
          <a:prstGeom prst="rect">
            <a:avLst/>
          </a:prstGeom>
        </p:spPr>
      </p:pic>
      <p:sp>
        <p:nvSpPr>
          <p:cNvPr id="10" name="文本框 9">
            <a:extLst>
              <a:ext uri="{FF2B5EF4-FFF2-40B4-BE49-F238E27FC236}">
                <a16:creationId xmlns:a16="http://schemas.microsoft.com/office/drawing/2014/main" id="{C3F178CF-4369-1C0F-40A4-2BCFF091E345}"/>
              </a:ext>
            </a:extLst>
          </p:cNvPr>
          <p:cNvSpPr txBox="1"/>
          <p:nvPr/>
        </p:nvSpPr>
        <p:spPr>
          <a:xfrm>
            <a:off x="2473711" y="775241"/>
            <a:ext cx="4575890" cy="461665"/>
          </a:xfrm>
          <a:prstGeom prst="rect">
            <a:avLst/>
          </a:prstGeom>
          <a:noFill/>
        </p:spPr>
        <p:txBody>
          <a:bodyPr wrap="square" rtlCol="0">
            <a:spAutoFit/>
          </a:bodyPr>
          <a:lstStyle/>
          <a:p>
            <a:r>
              <a:rPr lang="zh-CN" altLang="en-US" sz="1200" dirty="0">
                <a:latin typeface="仓耳明楷 W03" panose="02010600030101010101" charset="-122"/>
                <a:ea typeface="仓耳明楷 W03" panose="02010600030101010101" charset="-122"/>
              </a:rPr>
              <a:t>传入参数</a:t>
            </a:r>
            <a:r>
              <a:rPr lang="en-US" altLang="zh-CN" sz="1200" dirty="0">
                <a:latin typeface="仓耳明楷 W03" panose="02010600030101010101" charset="-122"/>
                <a:ea typeface="仓耳明楷 W03" panose="02010600030101010101" charset="-122"/>
              </a:rPr>
              <a:t>regs</a:t>
            </a:r>
            <a:r>
              <a:rPr lang="zh-CN" altLang="en-US" sz="1200" dirty="0">
                <a:latin typeface="仓耳明楷 W03" panose="02010600030101010101" charset="-122"/>
                <a:ea typeface="仓耳明楷 W03" panose="02010600030101010101" charset="-122"/>
              </a:rPr>
              <a:t>指向的是</a:t>
            </a:r>
            <a:r>
              <a:rPr lang="en-US" altLang="zh-CN" sz="1200" dirty="0" err="1">
                <a:latin typeface="仓耳明楷 W03" panose="02010600030101010101" charset="-122"/>
                <a:ea typeface="仓耳明楷 W03" panose="02010600030101010101" charset="-122"/>
              </a:rPr>
              <a:t>TaskContext</a:t>
            </a:r>
            <a:r>
              <a:rPr lang="zh-CN" altLang="en-US" sz="1200" dirty="0">
                <a:latin typeface="仓耳明楷 W03" panose="02010600030101010101" charset="-122"/>
                <a:ea typeface="仓耳明楷 W03" panose="02010600030101010101" charset="-122"/>
              </a:rPr>
              <a:t>结构体，结构体的</a:t>
            </a:r>
            <a:r>
              <a:rPr lang="en-US" altLang="zh-CN" sz="1200" dirty="0">
                <a:latin typeface="仓耳明楷 W03" panose="02010600030101010101" charset="-122"/>
                <a:ea typeface="仓耳明楷 W03" panose="02010600030101010101" charset="-122"/>
              </a:rPr>
              <a:t>R0-6</a:t>
            </a:r>
            <a:r>
              <a:rPr lang="zh-CN" altLang="en-US" sz="1200" dirty="0">
                <a:latin typeface="仓耳明楷 W03" panose="02010600030101010101" charset="-122"/>
                <a:ea typeface="仓耳明楷 W03" panose="02010600030101010101" charset="-122"/>
              </a:rPr>
              <a:t>存放系统调用对应的参数，</a:t>
            </a:r>
            <a:r>
              <a:rPr lang="en-US" altLang="zh-CN" sz="1200" dirty="0">
                <a:latin typeface="仓耳明楷 W03" panose="02010600030101010101" charset="-122"/>
                <a:ea typeface="仓耳明楷 W03" panose="02010600030101010101" charset="-122"/>
              </a:rPr>
              <a:t>reserved2</a:t>
            </a:r>
            <a:r>
              <a:rPr lang="zh-CN" altLang="en-US" sz="1200" dirty="0">
                <a:latin typeface="仓耳明楷 W03" panose="02010600030101010101" charset="-122"/>
                <a:ea typeface="仓耳明楷 W03" panose="02010600030101010101" charset="-122"/>
              </a:rPr>
              <a:t>存放着系统调用号。</a:t>
            </a:r>
          </a:p>
        </p:txBody>
      </p:sp>
      <p:sp>
        <p:nvSpPr>
          <p:cNvPr id="17" name="文本框 16">
            <a:extLst>
              <a:ext uri="{FF2B5EF4-FFF2-40B4-BE49-F238E27FC236}">
                <a16:creationId xmlns:a16="http://schemas.microsoft.com/office/drawing/2014/main" id="{219B9855-F620-D231-B02B-76669F437BF8}"/>
              </a:ext>
            </a:extLst>
          </p:cNvPr>
          <p:cNvSpPr txBox="1"/>
          <p:nvPr/>
        </p:nvSpPr>
        <p:spPr>
          <a:xfrm>
            <a:off x="3069135" y="1505998"/>
            <a:ext cx="3980466" cy="461665"/>
          </a:xfrm>
          <a:prstGeom prst="rect">
            <a:avLst/>
          </a:prstGeom>
          <a:noFill/>
        </p:spPr>
        <p:txBody>
          <a:bodyPr wrap="square" rtlCol="0">
            <a:spAutoFit/>
          </a:bodyPr>
          <a:lstStyle/>
          <a:p>
            <a:r>
              <a:rPr lang="zh-CN" altLang="en-US" sz="1200" dirty="0">
                <a:latin typeface="仓耳明楷 W03" panose="02010600030101010101" charset="-122"/>
                <a:ea typeface="仓耳明楷 W03" panose="02010600030101010101" charset="-122"/>
              </a:rPr>
              <a:t>首先通过</a:t>
            </a:r>
            <a:r>
              <a:rPr lang="en-US" altLang="zh-CN" sz="1200" dirty="0">
                <a:latin typeface="仓耳明楷 W03" panose="02010600030101010101" charset="-122"/>
                <a:ea typeface="仓耳明楷 W03" panose="02010600030101010101" charset="-122"/>
              </a:rPr>
              <a:t>reserved2</a:t>
            </a:r>
            <a:r>
              <a:rPr lang="zh-CN" altLang="en-US" sz="1200" dirty="0">
                <a:latin typeface="仓耳明楷 W03" panose="02010600030101010101" charset="-122"/>
                <a:ea typeface="仓耳明楷 W03" panose="02010600030101010101" charset="-122"/>
              </a:rPr>
              <a:t>拿到系统调用编号赋值给</a:t>
            </a:r>
            <a:r>
              <a:rPr lang="en-US" altLang="zh-CN" sz="1200" dirty="0" err="1">
                <a:latin typeface="仓耳明楷 W03" panose="02010600030101010101" charset="-122"/>
                <a:ea typeface="仓耳明楷 W03" panose="02010600030101010101" charset="-122"/>
              </a:rPr>
              <a:t>cmd</a:t>
            </a:r>
            <a:r>
              <a:rPr lang="zh-CN" altLang="en-US" sz="1200" dirty="0">
                <a:latin typeface="仓耳明楷 W03" panose="02010600030101010101" charset="-122"/>
                <a:ea typeface="仓耳明楷 W03" panose="02010600030101010101" charset="-122"/>
              </a:rPr>
              <a:t>；</a:t>
            </a:r>
            <a:endParaRPr lang="en-US" altLang="zh-CN" sz="1200" dirty="0">
              <a:latin typeface="仓耳明楷 W03" panose="02010600030101010101" charset="-122"/>
              <a:ea typeface="仓耳明楷 W03" panose="02010600030101010101" charset="-122"/>
            </a:endParaRPr>
          </a:p>
          <a:p>
            <a:r>
              <a:rPr lang="zh-CN" altLang="en-US" sz="1200" dirty="0">
                <a:latin typeface="仓耳明楷 W03" panose="02010600030101010101" charset="-122"/>
                <a:ea typeface="仓耳明楷 W03" panose="02010600030101010101" charset="-122"/>
              </a:rPr>
              <a:t>判断该编号是否越界。</a:t>
            </a:r>
            <a:endParaRPr lang="en-US" altLang="zh-CN" sz="1200" dirty="0">
              <a:latin typeface="仓耳明楷 W03" panose="02010600030101010101" charset="-122"/>
              <a:ea typeface="仓耳明楷 W03" panose="02010600030101010101" charset="-122"/>
            </a:endParaRPr>
          </a:p>
        </p:txBody>
      </p:sp>
      <p:sp>
        <p:nvSpPr>
          <p:cNvPr id="18" name="文本框 17">
            <a:extLst>
              <a:ext uri="{FF2B5EF4-FFF2-40B4-BE49-F238E27FC236}">
                <a16:creationId xmlns:a16="http://schemas.microsoft.com/office/drawing/2014/main" id="{8FCCC94D-AEC1-994B-1D3B-8575EF181069}"/>
              </a:ext>
            </a:extLst>
          </p:cNvPr>
          <p:cNvSpPr txBox="1"/>
          <p:nvPr/>
        </p:nvSpPr>
        <p:spPr>
          <a:xfrm>
            <a:off x="1691680" y="2765514"/>
            <a:ext cx="5112568" cy="461665"/>
          </a:xfrm>
          <a:prstGeom prst="rect">
            <a:avLst/>
          </a:prstGeom>
          <a:noFill/>
        </p:spPr>
        <p:txBody>
          <a:bodyPr wrap="square" rtlCol="0">
            <a:spAutoFit/>
          </a:bodyPr>
          <a:lstStyle/>
          <a:p>
            <a:r>
              <a:rPr lang="zh-CN" altLang="en-US" sz="1200" dirty="0">
                <a:latin typeface="仓耳明楷 W03" panose="02010600030101010101" charset="-122"/>
                <a:ea typeface="仓耳明楷 W03" panose="02010600030101010101" charset="-122"/>
              </a:rPr>
              <a:t>之后根据该系统调用编号，到两个数组中拿到对应的注册函数和参数数量，若找不到注册函数，或参数数量不合法，则报错返回。</a:t>
            </a:r>
            <a:endParaRPr lang="en-US" altLang="zh-CN" sz="1200" dirty="0">
              <a:latin typeface="仓耳明楷 W03" panose="02010600030101010101" charset="-122"/>
              <a:ea typeface="仓耳明楷 W03" panose="02010600030101010101" charset="-122"/>
            </a:endParaRPr>
          </a:p>
        </p:txBody>
      </p:sp>
      <p:sp>
        <p:nvSpPr>
          <p:cNvPr id="3" name="文本框 2">
            <a:extLst>
              <a:ext uri="{FF2B5EF4-FFF2-40B4-BE49-F238E27FC236}">
                <a16:creationId xmlns:a16="http://schemas.microsoft.com/office/drawing/2014/main" id="{F2D550C0-6DBF-BE36-0916-29DE715E345C}"/>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4" name="矩形 3">
            <a:extLst>
              <a:ext uri="{FF2B5EF4-FFF2-40B4-BE49-F238E27FC236}">
                <a16:creationId xmlns:a16="http://schemas.microsoft.com/office/drawing/2014/main" id="{9D20FFAC-D381-E97E-3E4E-FBD4BE5E1114}"/>
              </a:ext>
            </a:extLst>
          </p:cNvPr>
          <p:cNvSpPr/>
          <p:nvPr/>
        </p:nvSpPr>
        <p:spPr>
          <a:xfrm>
            <a:off x="321771" y="3147814"/>
            <a:ext cx="721838" cy="2730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a:extLst>
              <a:ext uri="{FF2B5EF4-FFF2-40B4-BE49-F238E27FC236}">
                <a16:creationId xmlns:a16="http://schemas.microsoft.com/office/drawing/2014/main" id="{32B83ABC-B7FE-D845-44C6-922025478888}"/>
              </a:ext>
            </a:extLst>
          </p:cNvPr>
          <p:cNvSpPr/>
          <p:nvPr/>
        </p:nvSpPr>
        <p:spPr>
          <a:xfrm>
            <a:off x="321770" y="3420835"/>
            <a:ext cx="721838" cy="2730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527608495"/>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750" fill="hold"/>
                                        <p:tgtEl>
                                          <p:spTgt spid="3"/>
                                        </p:tgtEl>
                                        <p:attrNameLst>
                                          <p:attrName>ppt_w</p:attrName>
                                        </p:attrNameLst>
                                      </p:cBhvr>
                                      <p:tavLst>
                                        <p:tav tm="0">
                                          <p:val>
                                            <p:fltVal val="0"/>
                                          </p:val>
                                        </p:tav>
                                        <p:tav tm="100000">
                                          <p:val>
                                            <p:strVal val="#ppt_w"/>
                                          </p:val>
                                        </p:tav>
                                      </p:tavLst>
                                    </p:anim>
                                    <p:anim calcmode="lin" valueType="num">
                                      <p:cBhvr>
                                        <p:cTn id="13" dur="750" fill="hold"/>
                                        <p:tgtEl>
                                          <p:spTgt spid="3"/>
                                        </p:tgtEl>
                                        <p:attrNameLst>
                                          <p:attrName>ppt_h</p:attrName>
                                        </p:attrNameLst>
                                      </p:cBhvr>
                                      <p:tavLst>
                                        <p:tav tm="0">
                                          <p:val>
                                            <p:fltVal val="0"/>
                                          </p:val>
                                        </p:tav>
                                        <p:tav tm="100000">
                                          <p:val>
                                            <p:strVal val="#ppt_h"/>
                                          </p:val>
                                        </p:tav>
                                      </p:tavLst>
                                    </p:anim>
                                    <p:animEffect transition="in" filter="fade">
                                      <p:cBhvr>
                                        <p:cTn id="14"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89F22B61-5193-BD09-F318-3C54CCACE778}"/>
              </a:ext>
            </a:extLst>
          </p:cNvPr>
          <p:cNvPicPr>
            <a:picLocks noChangeAspect="1"/>
          </p:cNvPicPr>
          <p:nvPr/>
        </p:nvPicPr>
        <p:blipFill rotWithShape="1">
          <a:blip r:embed="rId2"/>
          <a:srcRect l="-1" t="5321" r="-125" b="4986"/>
          <a:stretch/>
        </p:blipFill>
        <p:spPr>
          <a:xfrm>
            <a:off x="0" y="843558"/>
            <a:ext cx="9136356" cy="3960440"/>
          </a:xfrm>
          <a:prstGeom prst="rect">
            <a:avLst/>
          </a:prstGeom>
        </p:spPr>
      </p:pic>
      <p:sp>
        <p:nvSpPr>
          <p:cNvPr id="9" name="文本框 8">
            <a:extLst>
              <a:ext uri="{FF2B5EF4-FFF2-40B4-BE49-F238E27FC236}">
                <a16:creationId xmlns:a16="http://schemas.microsoft.com/office/drawing/2014/main" id="{675869E7-593E-74AF-E9CE-17EB6BF19DF8}"/>
              </a:ext>
            </a:extLst>
          </p:cNvPr>
          <p:cNvSpPr txBox="1"/>
          <p:nvPr/>
        </p:nvSpPr>
        <p:spPr>
          <a:xfrm>
            <a:off x="4283968" y="1131590"/>
            <a:ext cx="4320480" cy="923330"/>
          </a:xfrm>
          <a:prstGeom prst="rect">
            <a:avLst/>
          </a:prstGeom>
          <a:noFill/>
        </p:spPr>
        <p:txBody>
          <a:bodyPr wrap="square">
            <a:spAutoFit/>
          </a:bodyPr>
          <a:lstStyle>
            <a:defPPr>
              <a:defRPr lang="zh-CN"/>
            </a:defPPr>
            <a:lvl1pPr>
              <a:defRPr sz="1800">
                <a:latin typeface="仓耳明楷 W03" panose="02010600030101010101" charset="-122"/>
                <a:ea typeface="仓耳明楷 W03" panose="02010600030101010101" charset="-122"/>
              </a:defRPr>
            </a:lvl1pPr>
          </a:lstStyle>
          <a:p>
            <a:r>
              <a:rPr lang="zh-CN" altLang="en-US" dirty="0"/>
              <a:t>确保上述条件后，将结构体内的参数赋值给对应的注册函数，此时才完成了真正的系统调用过程</a:t>
            </a:r>
            <a:endParaRPr lang="en-US" altLang="zh-CN" dirty="0"/>
          </a:p>
        </p:txBody>
      </p:sp>
      <p:sp>
        <p:nvSpPr>
          <p:cNvPr id="4" name="文本框 3">
            <a:extLst>
              <a:ext uri="{FF2B5EF4-FFF2-40B4-BE49-F238E27FC236}">
                <a16:creationId xmlns:a16="http://schemas.microsoft.com/office/drawing/2014/main" id="{99046476-D925-629D-6C6F-B9D6A59B036D}"/>
              </a:ext>
            </a:extLst>
          </p:cNvPr>
          <p:cNvSpPr txBox="1"/>
          <p:nvPr/>
        </p:nvSpPr>
        <p:spPr>
          <a:xfrm>
            <a:off x="3563888" y="4434666"/>
            <a:ext cx="4633232" cy="369332"/>
          </a:xfrm>
          <a:prstGeom prst="rect">
            <a:avLst/>
          </a:prstGeom>
          <a:noFill/>
        </p:spPr>
        <p:txBody>
          <a:bodyPr wrap="square">
            <a:spAutoFit/>
          </a:bodyPr>
          <a:lstStyle/>
          <a:p>
            <a:r>
              <a:rPr lang="zh-CN" altLang="en-US" sz="1800" dirty="0">
                <a:latin typeface="仓耳明楷 W03" panose="02010600030101010101" charset="-122"/>
                <a:ea typeface="仓耳明楷 W03" panose="02010600030101010101" charset="-122"/>
              </a:rPr>
              <a:t>将得到的结果保存在</a:t>
            </a:r>
            <a:r>
              <a:rPr lang="en-US" altLang="zh-CN" sz="1800" dirty="0">
                <a:latin typeface="仓耳明楷 W03" panose="02010600030101010101" charset="-122"/>
                <a:ea typeface="仓耳明楷 W03" panose="02010600030101010101" charset="-122"/>
              </a:rPr>
              <a:t>R0</a:t>
            </a:r>
            <a:r>
              <a:rPr lang="zh-CN" altLang="en-US" sz="1800" dirty="0">
                <a:latin typeface="仓耳明楷 W03" panose="02010600030101010101" charset="-122"/>
                <a:ea typeface="仓耳明楷 W03" panose="02010600030101010101" charset="-122"/>
              </a:rPr>
              <a:t>寄存器中。</a:t>
            </a:r>
          </a:p>
        </p:txBody>
      </p:sp>
      <p:sp>
        <p:nvSpPr>
          <p:cNvPr id="6" name="矩形 5">
            <a:extLst>
              <a:ext uri="{FF2B5EF4-FFF2-40B4-BE49-F238E27FC236}">
                <a16:creationId xmlns:a16="http://schemas.microsoft.com/office/drawing/2014/main" id="{EFACDCEA-59C6-EE89-F525-E3B4335D2154}"/>
              </a:ext>
            </a:extLst>
          </p:cNvPr>
          <p:cNvSpPr/>
          <p:nvPr/>
        </p:nvSpPr>
        <p:spPr>
          <a:xfrm>
            <a:off x="2339752" y="1456744"/>
            <a:ext cx="721838" cy="2730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矩形 6">
            <a:extLst>
              <a:ext uri="{FF2B5EF4-FFF2-40B4-BE49-F238E27FC236}">
                <a16:creationId xmlns:a16="http://schemas.microsoft.com/office/drawing/2014/main" id="{1D7F8CD8-B914-EFF4-678E-CB8E387010EE}"/>
              </a:ext>
            </a:extLst>
          </p:cNvPr>
          <p:cNvSpPr/>
          <p:nvPr/>
        </p:nvSpPr>
        <p:spPr>
          <a:xfrm>
            <a:off x="539552" y="786561"/>
            <a:ext cx="721838" cy="273021"/>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文本框 7">
            <a:extLst>
              <a:ext uri="{FF2B5EF4-FFF2-40B4-BE49-F238E27FC236}">
                <a16:creationId xmlns:a16="http://schemas.microsoft.com/office/drawing/2014/main" id="{D8981D34-F0A9-C039-CF0A-B47463B73C86}"/>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Tree>
    <p:extLst>
      <p:ext uri="{BB962C8B-B14F-4D97-AF65-F5344CB8AC3E}">
        <p14:creationId xmlns:p14="http://schemas.microsoft.com/office/powerpoint/2010/main" val="281995191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750" fill="hold"/>
                                        <p:tgtEl>
                                          <p:spTgt spid="8"/>
                                        </p:tgtEl>
                                        <p:attrNameLst>
                                          <p:attrName>ppt_w</p:attrName>
                                        </p:attrNameLst>
                                      </p:cBhvr>
                                      <p:tavLst>
                                        <p:tav tm="0">
                                          <p:val>
                                            <p:fltVal val="0"/>
                                          </p:val>
                                        </p:tav>
                                        <p:tav tm="100000">
                                          <p:val>
                                            <p:strVal val="#ppt_w"/>
                                          </p:val>
                                        </p:tav>
                                      </p:tavLst>
                                    </p:anim>
                                    <p:anim calcmode="lin" valueType="num">
                                      <p:cBhvr>
                                        <p:cTn id="8" dur="750" fill="hold"/>
                                        <p:tgtEl>
                                          <p:spTgt spid="8"/>
                                        </p:tgtEl>
                                        <p:attrNameLst>
                                          <p:attrName>ppt_h</p:attrName>
                                        </p:attrNameLst>
                                      </p:cBhvr>
                                      <p:tavLst>
                                        <p:tav tm="0">
                                          <p:val>
                                            <p:fltVal val="0"/>
                                          </p:val>
                                        </p:tav>
                                        <p:tav tm="100000">
                                          <p:val>
                                            <p:strVal val="#ppt_h"/>
                                          </p:val>
                                        </p:tav>
                                      </p:tavLst>
                                    </p:anim>
                                    <p:animEffect transition="in" filter="fade">
                                      <p:cBhvr>
                                        <p:cTn id="9" dur="75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rotWithShape="1">
          <a:blip r:embed="rId3"/>
          <a:stretch/>
        </a:blipFill>
        <a:effectLst/>
      </p:bgPr>
    </p:bg>
    <p:spTree>
      <p:nvGrpSpPr>
        <p:cNvPr id="1" name=""/>
        <p:cNvGrpSpPr/>
        <p:nvPr/>
      </p:nvGrpSpPr>
      <p:grpSpPr>
        <a:xfrm>
          <a:off x="0" y="0"/>
          <a:ext cx="0" cy="0"/>
          <a:chOff x="0" y="0"/>
          <a:chExt cx="0" cy="0"/>
        </a:xfrm>
      </p:grpSpPr>
      <p:sp>
        <p:nvSpPr>
          <p:cNvPr id="27" name="Rectangle 10"/>
          <p:cNvSpPr/>
          <p:nvPr/>
        </p:nvSpPr>
        <p:spPr>
          <a:xfrm>
            <a:off x="4082470" y="1327869"/>
            <a:ext cx="715449" cy="648072"/>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28" name="TextBox 11"/>
          <p:cNvSpPr txBox="1"/>
          <p:nvPr/>
        </p:nvSpPr>
        <p:spPr>
          <a:xfrm>
            <a:off x="4101358" y="1391167"/>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a:solidFill>
                  <a:schemeClr val="bg1"/>
                </a:solidFill>
                <a:latin typeface="Arial Black"/>
              </a:rPr>
              <a:t>01</a:t>
            </a:r>
            <a:endParaRPr lang="zh-CN" sz="2000">
              <a:solidFill>
                <a:schemeClr val="bg1"/>
              </a:solidFill>
              <a:latin typeface="Arial Black"/>
            </a:endParaRPr>
          </a:p>
        </p:txBody>
      </p:sp>
      <p:sp>
        <p:nvSpPr>
          <p:cNvPr id="30" name="Rectangle 18"/>
          <p:cNvSpPr/>
          <p:nvPr/>
        </p:nvSpPr>
        <p:spPr>
          <a:xfrm>
            <a:off x="5023204" y="1327869"/>
            <a:ext cx="3731288" cy="648072"/>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31" name="TextBox 19"/>
          <p:cNvSpPr txBox="1"/>
          <p:nvPr/>
        </p:nvSpPr>
        <p:spPr>
          <a:xfrm>
            <a:off x="5085950" y="1391167"/>
            <a:ext cx="3853806"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系统调用</a:t>
            </a:r>
          </a:p>
        </p:txBody>
      </p:sp>
      <p:sp>
        <p:nvSpPr>
          <p:cNvPr id="32" name="Rectangle 24"/>
          <p:cNvSpPr/>
          <p:nvPr/>
        </p:nvSpPr>
        <p:spPr>
          <a:xfrm>
            <a:off x="4082469" y="2373457"/>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33" name="TextBox 25"/>
          <p:cNvSpPr txBox="1"/>
          <p:nvPr/>
        </p:nvSpPr>
        <p:spPr>
          <a:xfrm>
            <a:off x="4101357" y="2436755"/>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a:solidFill>
                  <a:schemeClr val="bg1"/>
                </a:solidFill>
                <a:latin typeface="Arial Black"/>
              </a:rPr>
              <a:t>02</a:t>
            </a:r>
            <a:endParaRPr lang="zh-CN" sz="2000">
              <a:solidFill>
                <a:schemeClr val="bg1"/>
              </a:solidFill>
              <a:latin typeface="Arial Black"/>
            </a:endParaRPr>
          </a:p>
        </p:txBody>
      </p:sp>
      <p:sp>
        <p:nvSpPr>
          <p:cNvPr id="35" name="Rectangle 26"/>
          <p:cNvSpPr/>
          <p:nvPr/>
        </p:nvSpPr>
        <p:spPr>
          <a:xfrm>
            <a:off x="5023203" y="2373457"/>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37" name="TextBox 27"/>
          <p:cNvSpPr txBox="1"/>
          <p:nvPr/>
        </p:nvSpPr>
        <p:spPr>
          <a:xfrm>
            <a:off x="5023204" y="2436754"/>
            <a:ext cx="3916552"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中断的概念</a:t>
            </a:r>
            <a:endParaRPr lang="zh-CN" b="1" dirty="0">
              <a:solidFill>
                <a:schemeClr val="bg1"/>
              </a:solidFill>
              <a:latin typeface="微软雅黑"/>
              <a:ea typeface="微软雅黑"/>
            </a:endParaRPr>
          </a:p>
        </p:txBody>
      </p:sp>
      <p:sp>
        <p:nvSpPr>
          <p:cNvPr id="38" name="Rectangle 2"/>
          <p:cNvSpPr/>
          <p:nvPr/>
        </p:nvSpPr>
        <p:spPr>
          <a:xfrm>
            <a:off x="645990" y="1975941"/>
            <a:ext cx="2236510" cy="1138773"/>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a:r>
              <a:rPr lang="zh-CN" sz="4000" b="1">
                <a:solidFill>
                  <a:srgbClr val="254061"/>
                </a:solidFill>
                <a:latin typeface="微软雅黑"/>
                <a:ea typeface="微软雅黑"/>
              </a:rPr>
              <a:t>分享内容</a:t>
            </a:r>
            <a:endParaRPr lang="en-US" sz="4000" b="1">
              <a:solidFill>
                <a:srgbClr val="254061"/>
              </a:solidFill>
              <a:latin typeface="微软雅黑"/>
              <a:ea typeface="微软雅黑"/>
            </a:endParaRPr>
          </a:p>
          <a:p>
            <a:pPr algn="ctr"/>
            <a:r>
              <a:rPr lang="en-US" sz="2800" b="1">
                <a:solidFill>
                  <a:srgbClr val="254061"/>
                </a:solidFill>
                <a:latin typeface="微软雅黑"/>
                <a:ea typeface="微软雅黑"/>
              </a:rPr>
              <a:t>Contents</a:t>
            </a:r>
            <a:endParaRPr lang="zh-CN" sz="2800" b="1">
              <a:solidFill>
                <a:srgbClr val="254061"/>
              </a:solidFill>
              <a:latin typeface="微软雅黑"/>
              <a:ea typeface="微软雅黑"/>
            </a:endParaRPr>
          </a:p>
        </p:txBody>
      </p:sp>
      <p:sp>
        <p:nvSpPr>
          <p:cNvPr id="41" name="Rectangle 24"/>
          <p:cNvSpPr/>
          <p:nvPr/>
        </p:nvSpPr>
        <p:spPr>
          <a:xfrm>
            <a:off x="4085333" y="3406656"/>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2" name="TextBox 25"/>
          <p:cNvSpPr txBox="1"/>
          <p:nvPr/>
        </p:nvSpPr>
        <p:spPr>
          <a:xfrm>
            <a:off x="4104221" y="3469954"/>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a:solidFill>
                  <a:schemeClr val="bg1"/>
                </a:solidFill>
                <a:latin typeface="Arial Black"/>
              </a:rPr>
              <a:t>03</a:t>
            </a:r>
            <a:endParaRPr lang="zh-CN" sz="2000">
              <a:solidFill>
                <a:schemeClr val="bg1"/>
              </a:solidFill>
              <a:latin typeface="Arial Black"/>
            </a:endParaRPr>
          </a:p>
        </p:txBody>
      </p:sp>
      <p:sp>
        <p:nvSpPr>
          <p:cNvPr id="44" name="Rectangle 26"/>
          <p:cNvSpPr/>
          <p:nvPr/>
        </p:nvSpPr>
        <p:spPr>
          <a:xfrm>
            <a:off x="5026067" y="3406656"/>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6" name="TextBox 27"/>
          <p:cNvSpPr txBox="1"/>
          <p:nvPr/>
        </p:nvSpPr>
        <p:spPr>
          <a:xfrm>
            <a:off x="5026068" y="3469953"/>
            <a:ext cx="3917950" cy="52070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r>
              <a:rPr lang="zh-CN" altLang="en-US" sz="2800" b="1" dirty="0">
                <a:solidFill>
                  <a:schemeClr val="bg1"/>
                </a:solidFill>
                <a:latin typeface="微软雅黑"/>
                <a:ea typeface="微软雅黑"/>
              </a:rPr>
              <a:t>中断的管理</a:t>
            </a:r>
            <a:endParaRPr lang="zh-CN" sz="2800" b="1" dirty="0">
              <a:solidFill>
                <a:srgbClr val="FFFFFF"/>
              </a:solidFill>
              <a:latin typeface="微软雅黑"/>
              <a:ea typeface="微软雅黑"/>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FB9FAE-69F6-747D-7606-041E1EC8657E}"/>
              </a:ext>
            </a:extLst>
          </p:cNvPr>
          <p:cNvSpPr txBox="1"/>
          <p:nvPr/>
        </p:nvSpPr>
        <p:spPr>
          <a:xfrm>
            <a:off x="802685" y="840819"/>
            <a:ext cx="7187492" cy="584775"/>
          </a:xfrm>
          <a:prstGeom prst="rect">
            <a:avLst/>
          </a:prstGeom>
          <a:noFill/>
        </p:spPr>
        <p:txBody>
          <a:bodyPr wrap="square" rtlCol="0">
            <a:spAutoFit/>
          </a:bodyPr>
          <a:lstStyle/>
          <a:p>
            <a:r>
              <a:rPr lang="en-US" altLang="zh-CN" sz="1600" dirty="0">
                <a:latin typeface="仓耳明楷 W03" panose="02010600030101010101" charset="-122"/>
                <a:ea typeface="仓耳明楷 W03" panose="02010600030101010101" charset="-122"/>
              </a:rPr>
              <a:t>OsArmA32SyscallHandle</a:t>
            </a:r>
            <a:r>
              <a:rPr lang="zh-CN" altLang="en-US" sz="1600" dirty="0">
                <a:latin typeface="仓耳明楷 W03" panose="02010600030101010101" charset="-122"/>
                <a:ea typeface="仓耳明楷 W03" panose="02010600030101010101" charset="-122"/>
              </a:rPr>
              <a:t>执行结束后，再返回到 </a:t>
            </a:r>
            <a:r>
              <a:rPr lang="en-US" altLang="zh-CN" sz="1600" dirty="0">
                <a:latin typeface="仓耳明楷 W03" panose="02010600030101010101" charset="-122"/>
                <a:ea typeface="仓耳明楷 W03" panose="02010600030101010101" charset="-122"/>
              </a:rPr>
              <a:t>_</a:t>
            </a:r>
            <a:r>
              <a:rPr lang="en-US" altLang="zh-CN" sz="1600" dirty="0" err="1">
                <a:latin typeface="仓耳明楷 W03" panose="02010600030101010101" charset="-122"/>
                <a:ea typeface="仓耳明楷 W03" panose="02010600030101010101" charset="-122"/>
              </a:rPr>
              <a:t>osExceptSwiHdl</a:t>
            </a:r>
            <a:r>
              <a:rPr lang="zh-CN" altLang="en-US" sz="1600" dirty="0">
                <a:latin typeface="仓耳明楷 W03" panose="02010600030101010101" charset="-122"/>
                <a:ea typeface="仓耳明楷 W03" panose="02010600030101010101" charset="-122"/>
              </a:rPr>
              <a:t>；</a:t>
            </a:r>
            <a:endParaRPr lang="en-US" altLang="zh-CN" sz="1600" dirty="0">
              <a:latin typeface="仓耳明楷 W03" panose="02010600030101010101" charset="-122"/>
              <a:ea typeface="仓耳明楷 W03" panose="02010600030101010101" charset="-122"/>
            </a:endParaRPr>
          </a:p>
          <a:p>
            <a:r>
              <a:rPr lang="en-US" altLang="zh-CN" sz="1600" dirty="0">
                <a:latin typeface="仓耳明楷 W03" panose="02010600030101010101" charset="-122"/>
                <a:ea typeface="仓耳明楷 W03" panose="02010600030101010101" charset="-122"/>
              </a:rPr>
              <a:t>_</a:t>
            </a:r>
            <a:r>
              <a:rPr lang="en-US" altLang="zh-CN" sz="1600" dirty="0" err="1">
                <a:latin typeface="仓耳明楷 W03" panose="02010600030101010101" charset="-122"/>
                <a:ea typeface="仓耳明楷 W03" panose="02010600030101010101" charset="-122"/>
              </a:rPr>
              <a:t>osExceptSwiHdl</a:t>
            </a:r>
            <a:r>
              <a:rPr lang="zh-CN" altLang="en-US" sz="1600" dirty="0">
                <a:latin typeface="仓耳明楷 W03" panose="02010600030101010101" charset="-122"/>
                <a:ea typeface="仓耳明楷 W03" panose="02010600030101010101" charset="-122"/>
              </a:rPr>
              <a:t>后面的代码是用于恢复用户模式现场和</a:t>
            </a:r>
            <a:r>
              <a:rPr lang="en-US" altLang="zh-CN" sz="1600" dirty="0">
                <a:latin typeface="仓耳明楷 W03" panose="02010600030101010101" charset="-122"/>
                <a:ea typeface="仓耳明楷 W03" panose="02010600030101010101" charset="-122"/>
              </a:rPr>
              <a:t>SPSR</a:t>
            </a:r>
            <a:r>
              <a:rPr lang="zh-CN" altLang="en-US" sz="1600" dirty="0">
                <a:latin typeface="仓耳明楷 W03" panose="02010600030101010101" charset="-122"/>
                <a:ea typeface="仓耳明楷 W03" panose="02010600030101010101" charset="-122"/>
              </a:rPr>
              <a:t>，</a:t>
            </a:r>
            <a:r>
              <a:rPr lang="en-US" altLang="zh-CN" sz="1600" dirty="0">
                <a:latin typeface="仓耳明楷 W03" panose="02010600030101010101" charset="-122"/>
                <a:ea typeface="仓耳明楷 W03" panose="02010600030101010101" charset="-122"/>
              </a:rPr>
              <a:t>PC </a:t>
            </a:r>
            <a:r>
              <a:rPr lang="zh-CN" altLang="en-US" sz="1600" dirty="0">
                <a:latin typeface="仓耳明楷 W03" panose="02010600030101010101" charset="-122"/>
                <a:ea typeface="仓耳明楷 W03" panose="02010600030101010101" charset="-122"/>
              </a:rPr>
              <a:t>等寄存器。</a:t>
            </a:r>
          </a:p>
        </p:txBody>
      </p:sp>
      <p:pic>
        <p:nvPicPr>
          <p:cNvPr id="8" name="图片 7">
            <a:extLst>
              <a:ext uri="{FF2B5EF4-FFF2-40B4-BE49-F238E27FC236}">
                <a16:creationId xmlns:a16="http://schemas.microsoft.com/office/drawing/2014/main" id="{DB1BCDDC-2CD3-DCCC-3914-AFF6D3FD882D}"/>
              </a:ext>
            </a:extLst>
          </p:cNvPr>
          <p:cNvPicPr>
            <a:picLocks noChangeAspect="1"/>
          </p:cNvPicPr>
          <p:nvPr/>
        </p:nvPicPr>
        <p:blipFill>
          <a:blip r:embed="rId2"/>
          <a:stretch>
            <a:fillRect/>
          </a:stretch>
        </p:blipFill>
        <p:spPr>
          <a:xfrm>
            <a:off x="1746099" y="1659555"/>
            <a:ext cx="5300663" cy="1971675"/>
          </a:xfrm>
          <a:prstGeom prst="rect">
            <a:avLst/>
          </a:prstGeom>
        </p:spPr>
      </p:pic>
      <p:sp>
        <p:nvSpPr>
          <p:cNvPr id="9" name="文本框 8">
            <a:extLst>
              <a:ext uri="{FF2B5EF4-FFF2-40B4-BE49-F238E27FC236}">
                <a16:creationId xmlns:a16="http://schemas.microsoft.com/office/drawing/2014/main" id="{5961E972-292D-46FB-A2A7-9C8F2571EFC3}"/>
              </a:ext>
            </a:extLst>
          </p:cNvPr>
          <p:cNvSpPr txBox="1"/>
          <p:nvPr/>
        </p:nvSpPr>
        <p:spPr>
          <a:xfrm>
            <a:off x="683568" y="3865191"/>
            <a:ext cx="7776863" cy="646331"/>
          </a:xfrm>
          <a:prstGeom prst="rect">
            <a:avLst/>
          </a:prstGeom>
          <a:noFill/>
        </p:spPr>
        <p:txBody>
          <a:bodyPr wrap="square" rtlCol="0">
            <a:spAutoFit/>
          </a:bodyPr>
          <a:lstStyle/>
          <a:p>
            <a:r>
              <a:rPr lang="zh-CN" altLang="en-US" dirty="0">
                <a:latin typeface="仓耳明楷 W03" panose="02010600030101010101" charset="-122"/>
                <a:ea typeface="仓耳明楷 W03" panose="02010600030101010101" charset="-122"/>
              </a:rPr>
              <a:t>用户栈寄存器现场信息随着</a:t>
            </a:r>
            <a:r>
              <a:rPr lang="en-US" altLang="zh-CN" dirty="0" err="1">
                <a:latin typeface="仓耳明楷 W03" panose="02010600030101010101" charset="-122"/>
                <a:ea typeface="仓耳明楷 W03" panose="02010600030101010101" charset="-122"/>
              </a:rPr>
              <a:t>syscall</a:t>
            </a:r>
            <a:r>
              <a:rPr lang="zh-CN" altLang="en-US" dirty="0">
                <a:latin typeface="仓耳明楷 W03" panose="02010600030101010101" charset="-122"/>
                <a:ea typeface="仓耳明楷 W03" panose="02010600030101010101" charset="-122"/>
              </a:rPr>
              <a:t>被传入内核栈，保存在</a:t>
            </a:r>
            <a:r>
              <a:rPr lang="en-US" altLang="zh-CN" dirty="0" err="1">
                <a:latin typeface="仓耳明楷 W03" panose="02010600030101010101" charset="-122"/>
                <a:ea typeface="仓耳明楷 W03" panose="02010600030101010101" charset="-122"/>
              </a:rPr>
              <a:t>taskContext</a:t>
            </a:r>
            <a:r>
              <a:rPr lang="zh-CN" altLang="en-US" dirty="0">
                <a:latin typeface="仓耳明楷 W03" panose="02010600030101010101" charset="-122"/>
                <a:ea typeface="仓耳明楷 W03" panose="02010600030101010101" charset="-122"/>
              </a:rPr>
              <a:t>中，结束系统调用后，再恢复用户栈寄存器现场。</a:t>
            </a:r>
          </a:p>
        </p:txBody>
      </p:sp>
      <p:sp>
        <p:nvSpPr>
          <p:cNvPr id="2" name="文本框 1">
            <a:extLst>
              <a:ext uri="{FF2B5EF4-FFF2-40B4-BE49-F238E27FC236}">
                <a16:creationId xmlns:a16="http://schemas.microsoft.com/office/drawing/2014/main" id="{6EC34225-514D-42C4-7D6C-1E9A2C92D632}"/>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Tree>
    <p:extLst>
      <p:ext uri="{BB962C8B-B14F-4D97-AF65-F5344CB8AC3E}">
        <p14:creationId xmlns:p14="http://schemas.microsoft.com/office/powerpoint/2010/main" val="2709013423"/>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915816" y="90262"/>
            <a:ext cx="2478505"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sz="2100" dirty="0"/>
              <a:t>los_system.c</a:t>
            </a:r>
            <a:endParaRPr lang="zh-CN" altLang="en-US" sz="2100" dirty="0"/>
          </a:p>
        </p:txBody>
      </p:sp>
      <p:sp>
        <p:nvSpPr>
          <p:cNvPr id="9" name="文本框 8">
            <a:extLst>
              <a:ext uri="{FF2B5EF4-FFF2-40B4-BE49-F238E27FC236}">
                <a16:creationId xmlns:a16="http://schemas.microsoft.com/office/drawing/2014/main" id="{ACD98D1C-A159-EC9C-9526-F4202662C412}"/>
              </a:ext>
            </a:extLst>
          </p:cNvPr>
          <p:cNvSpPr txBox="1"/>
          <p:nvPr/>
        </p:nvSpPr>
        <p:spPr>
          <a:xfrm>
            <a:off x="251519" y="2714208"/>
            <a:ext cx="8541418" cy="1899358"/>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dirty="0"/>
              <a:t>SYS_CALL_NUM</a:t>
            </a:r>
            <a:r>
              <a:rPr lang="zh-CN" altLang="en-US" sz="1600" dirty="0"/>
              <a:t>为总的系统调用数。</a:t>
            </a:r>
            <a:endParaRPr lang="en-US" altLang="zh-CN" sz="1600" dirty="0"/>
          </a:p>
          <a:p>
            <a:endParaRPr lang="en-US" altLang="zh-CN" sz="1600" dirty="0"/>
          </a:p>
          <a:p>
            <a:r>
              <a:rPr lang="en-US" altLang="zh-CN" sz="1600" dirty="0" err="1"/>
              <a:t>g_syscallHandle</a:t>
            </a:r>
            <a:r>
              <a:rPr lang="zh-CN" altLang="en-US" sz="1600" dirty="0"/>
              <a:t>数组的长度为</a:t>
            </a:r>
            <a:r>
              <a:rPr lang="en-US" altLang="zh-CN" sz="1600" dirty="0"/>
              <a:t>SYS_CALL_NUM</a:t>
            </a:r>
            <a:r>
              <a:rPr lang="zh-CN" altLang="en-US" sz="1600" dirty="0"/>
              <a:t>中保存了所有系统调用入口函数的指针</a:t>
            </a:r>
            <a:r>
              <a:rPr lang="en-US" altLang="zh-CN" sz="1600" dirty="0"/>
              <a:t>;</a:t>
            </a:r>
          </a:p>
          <a:p>
            <a:endParaRPr lang="en-US" altLang="zh-CN" sz="1600" dirty="0"/>
          </a:p>
          <a:p>
            <a:r>
              <a:rPr lang="en-US" altLang="zh-CN" sz="1600" dirty="0" err="1"/>
              <a:t>g_syscallNArgs</a:t>
            </a:r>
            <a:r>
              <a:rPr lang="zh-CN" altLang="en-US" sz="1600" dirty="0"/>
              <a:t>数组用于保存每个系统调用的参数数量，用</a:t>
            </a:r>
            <a:r>
              <a:rPr lang="en-US" altLang="zh-CN" sz="1600" dirty="0"/>
              <a:t>4</a:t>
            </a:r>
            <a:r>
              <a:rPr lang="zh-CN" altLang="en-US" sz="1600" dirty="0"/>
              <a:t>个</a:t>
            </a:r>
            <a:r>
              <a:rPr lang="en-US" altLang="zh-CN" sz="1600" dirty="0"/>
              <a:t>bit</a:t>
            </a:r>
            <a:r>
              <a:rPr lang="zh-CN" altLang="en-US" sz="1600" dirty="0"/>
              <a:t>表示（</a:t>
            </a:r>
            <a:r>
              <a:rPr lang="en-US" altLang="zh-CN" sz="1600" dirty="0"/>
              <a:t>NARG_BITS)</a:t>
            </a:r>
            <a:r>
              <a:rPr lang="zh-CN" altLang="en-US" sz="1600" dirty="0"/>
              <a:t>。于是，一个</a:t>
            </a:r>
            <a:r>
              <a:rPr lang="en-US" altLang="zh-CN" sz="1600" dirty="0"/>
              <a:t>UINT8</a:t>
            </a:r>
            <a:r>
              <a:rPr lang="zh-CN" altLang="en-US" sz="1600" dirty="0"/>
              <a:t>可以保存两个函数的参数数量，因此</a:t>
            </a:r>
            <a:r>
              <a:rPr lang="en-US" altLang="zh-CN" sz="1600" dirty="0" err="1"/>
              <a:t>g_syscallNArgs</a:t>
            </a:r>
            <a:r>
              <a:rPr lang="zh-CN" altLang="en-US" sz="1600" dirty="0"/>
              <a:t>数组的长度为</a:t>
            </a:r>
            <a:r>
              <a:rPr lang="en-US" altLang="zh-CN" sz="1600" dirty="0"/>
              <a:t>:</a:t>
            </a:r>
          </a:p>
          <a:p>
            <a:r>
              <a:rPr lang="en-US" altLang="zh-CN" sz="1600" dirty="0"/>
              <a:t>                                    </a:t>
            </a:r>
            <a:r>
              <a:rPr lang="zh-CN" altLang="en-US" sz="1600" b="1" dirty="0"/>
              <a:t>（</a:t>
            </a:r>
            <a:r>
              <a:rPr lang="en-US" altLang="zh-CN" sz="1600" b="1" dirty="0"/>
              <a:t>SYS_CALL_NUM + 1)/ NARG_PER_BYTE</a:t>
            </a:r>
            <a:endParaRPr lang="zh-CN" altLang="en-US" sz="1600" b="1" dirty="0"/>
          </a:p>
        </p:txBody>
      </p:sp>
      <p:pic>
        <p:nvPicPr>
          <p:cNvPr id="4" name="图片 3">
            <a:extLst>
              <a:ext uri="{FF2B5EF4-FFF2-40B4-BE49-F238E27FC236}">
                <a16:creationId xmlns:a16="http://schemas.microsoft.com/office/drawing/2014/main" id="{637FFDB1-95A4-3AC3-70B4-129B7DF18030}"/>
              </a:ext>
            </a:extLst>
          </p:cNvPr>
          <p:cNvPicPr>
            <a:picLocks noChangeAspect="1"/>
          </p:cNvPicPr>
          <p:nvPr/>
        </p:nvPicPr>
        <p:blipFill>
          <a:blip r:embed="rId2"/>
          <a:stretch>
            <a:fillRect/>
          </a:stretch>
        </p:blipFill>
        <p:spPr>
          <a:xfrm>
            <a:off x="179512" y="2069888"/>
            <a:ext cx="8942222" cy="498109"/>
          </a:xfrm>
          <a:prstGeom prst="rect">
            <a:avLst/>
          </a:prstGeom>
        </p:spPr>
      </p:pic>
      <p:pic>
        <p:nvPicPr>
          <p:cNvPr id="10" name="图片 9">
            <a:extLst>
              <a:ext uri="{FF2B5EF4-FFF2-40B4-BE49-F238E27FC236}">
                <a16:creationId xmlns:a16="http://schemas.microsoft.com/office/drawing/2014/main" id="{40E9BA12-3978-E08E-D614-332BEF1A0566}"/>
              </a:ext>
            </a:extLst>
          </p:cNvPr>
          <p:cNvPicPr>
            <a:picLocks noChangeAspect="1"/>
          </p:cNvPicPr>
          <p:nvPr/>
        </p:nvPicPr>
        <p:blipFill>
          <a:blip r:embed="rId3"/>
          <a:stretch>
            <a:fillRect/>
          </a:stretch>
        </p:blipFill>
        <p:spPr>
          <a:xfrm>
            <a:off x="251519" y="684653"/>
            <a:ext cx="8665281" cy="1239025"/>
          </a:xfrm>
          <a:prstGeom prst="rect">
            <a:avLst/>
          </a:prstGeom>
        </p:spPr>
      </p:pic>
      <p:sp>
        <p:nvSpPr>
          <p:cNvPr id="2" name="文本框 1">
            <a:extLst>
              <a:ext uri="{FF2B5EF4-FFF2-40B4-BE49-F238E27FC236}">
                <a16:creationId xmlns:a16="http://schemas.microsoft.com/office/drawing/2014/main" id="{20FA101E-734E-5982-363E-D47DB71D9551}"/>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Tree>
    <p:extLst>
      <p:ext uri="{BB962C8B-B14F-4D97-AF65-F5344CB8AC3E}">
        <p14:creationId xmlns:p14="http://schemas.microsoft.com/office/powerpoint/2010/main" val="774028418"/>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3263428" y="90921"/>
            <a:ext cx="2478505"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sz="2100" dirty="0"/>
              <a:t>los_system.c</a:t>
            </a:r>
            <a:endParaRPr lang="zh-CN" altLang="en-US" sz="2100" dirty="0"/>
          </a:p>
        </p:txBody>
      </p:sp>
      <p:pic>
        <p:nvPicPr>
          <p:cNvPr id="4" name="图片 3">
            <a:extLst>
              <a:ext uri="{FF2B5EF4-FFF2-40B4-BE49-F238E27FC236}">
                <a16:creationId xmlns:a16="http://schemas.microsoft.com/office/drawing/2014/main" id="{7DC79A55-DF15-3F52-6A71-47C4A67A745C}"/>
              </a:ext>
            </a:extLst>
          </p:cNvPr>
          <p:cNvPicPr>
            <a:picLocks noChangeAspect="1"/>
          </p:cNvPicPr>
          <p:nvPr/>
        </p:nvPicPr>
        <p:blipFill rotWithShape="1">
          <a:blip r:embed="rId2"/>
          <a:srcRect t="84018" r="-2287" b="-503"/>
          <a:stretch/>
        </p:blipFill>
        <p:spPr>
          <a:xfrm>
            <a:off x="898209" y="2196550"/>
            <a:ext cx="7208942" cy="334982"/>
          </a:xfrm>
          <a:prstGeom prst="rect">
            <a:avLst/>
          </a:prstGeom>
        </p:spPr>
      </p:pic>
      <p:sp>
        <p:nvSpPr>
          <p:cNvPr id="12" name="文本框 11">
            <a:extLst>
              <a:ext uri="{FF2B5EF4-FFF2-40B4-BE49-F238E27FC236}">
                <a16:creationId xmlns:a16="http://schemas.microsoft.com/office/drawing/2014/main" id="{0671446A-212D-D5A1-D1B1-282E43A76B28}"/>
              </a:ext>
            </a:extLst>
          </p:cNvPr>
          <p:cNvSpPr txBox="1"/>
          <p:nvPr/>
        </p:nvSpPr>
        <p:spPr>
          <a:xfrm>
            <a:off x="323528" y="695551"/>
            <a:ext cx="8496944" cy="1063760"/>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dirty="0"/>
              <a:t>LOS_MODULE_INIT</a:t>
            </a:r>
            <a:r>
              <a:rPr lang="zh-CN" altLang="en-US" sz="1600" dirty="0"/>
              <a:t>宏用于将系统调用初始化函数</a:t>
            </a:r>
            <a:r>
              <a:rPr lang="en-US" altLang="zh-CN" sz="1600" dirty="0" err="1"/>
              <a:t>OsSyscallHandleInit</a:t>
            </a:r>
            <a:r>
              <a:rPr lang="zh-CN" altLang="en-US" sz="1600" dirty="0"/>
              <a:t>注册到启动框架中。具体的，该宏将初始化函数加入到内核映像的</a:t>
            </a:r>
            <a:r>
              <a:rPr lang="en-US" altLang="zh-CN" sz="1600" dirty="0"/>
              <a:t>“.</a:t>
            </a:r>
            <a:r>
              <a:rPr lang="en-US" altLang="zh-CN" sz="1600" dirty="0" err="1"/>
              <a:t>rodata.init</a:t>
            </a:r>
            <a:r>
              <a:rPr lang="en-US" altLang="zh-CN" sz="1600" dirty="0"/>
              <a:t>”</a:t>
            </a:r>
            <a:r>
              <a:rPr lang="zh-CN" altLang="en-US" sz="1600" dirty="0"/>
              <a:t>区，内核在加载的时候，会搜索</a:t>
            </a:r>
            <a:r>
              <a:rPr lang="en-US" altLang="zh-CN" sz="1600" dirty="0"/>
              <a:t>“.</a:t>
            </a:r>
            <a:r>
              <a:rPr lang="en-US" altLang="zh-CN" sz="1600" dirty="0" err="1"/>
              <a:t>rodata.init</a:t>
            </a:r>
            <a:r>
              <a:rPr lang="en-US" altLang="zh-CN" sz="1600" dirty="0"/>
              <a:t>”</a:t>
            </a:r>
            <a:r>
              <a:rPr lang="zh-CN" altLang="en-US" sz="1600" dirty="0"/>
              <a:t>中的所有条目，并按优先级加载它们。</a:t>
            </a:r>
            <a:r>
              <a:rPr lang="en-US" altLang="zh-CN" sz="1600" dirty="0"/>
              <a:t>LOS_INIT_LEVEL_KMODE_EXTENED</a:t>
            </a:r>
            <a:r>
              <a:rPr lang="zh-CN" altLang="en-US" sz="1600" dirty="0"/>
              <a:t>代表该模块的优先级为</a:t>
            </a:r>
            <a:r>
              <a:rPr lang="en-US" altLang="zh-CN" sz="1600" dirty="0"/>
              <a:t>8</a:t>
            </a:r>
            <a:r>
              <a:rPr lang="zh-CN" altLang="en-US" sz="1600" dirty="0"/>
              <a:t>，模块优先级值越小，越先加载。</a:t>
            </a:r>
          </a:p>
        </p:txBody>
      </p:sp>
      <p:pic>
        <p:nvPicPr>
          <p:cNvPr id="8" name="图片 7">
            <a:extLst>
              <a:ext uri="{FF2B5EF4-FFF2-40B4-BE49-F238E27FC236}">
                <a16:creationId xmlns:a16="http://schemas.microsoft.com/office/drawing/2014/main" id="{AE33ABD6-07D4-28A8-7681-678C7B452650}"/>
              </a:ext>
            </a:extLst>
          </p:cNvPr>
          <p:cNvPicPr>
            <a:picLocks noChangeAspect="1"/>
          </p:cNvPicPr>
          <p:nvPr/>
        </p:nvPicPr>
        <p:blipFill>
          <a:blip r:embed="rId3"/>
          <a:stretch>
            <a:fillRect/>
          </a:stretch>
        </p:blipFill>
        <p:spPr>
          <a:xfrm>
            <a:off x="470739" y="2870765"/>
            <a:ext cx="7636412" cy="254796"/>
          </a:xfrm>
          <a:prstGeom prst="rect">
            <a:avLst/>
          </a:prstGeom>
        </p:spPr>
      </p:pic>
      <p:pic>
        <p:nvPicPr>
          <p:cNvPr id="10" name="图片 9">
            <a:extLst>
              <a:ext uri="{FF2B5EF4-FFF2-40B4-BE49-F238E27FC236}">
                <a16:creationId xmlns:a16="http://schemas.microsoft.com/office/drawing/2014/main" id="{23065580-43CB-7168-F0E2-4CD988C6FD91}"/>
              </a:ext>
            </a:extLst>
          </p:cNvPr>
          <p:cNvPicPr>
            <a:picLocks noChangeAspect="1"/>
          </p:cNvPicPr>
          <p:nvPr/>
        </p:nvPicPr>
        <p:blipFill rotWithShape="1">
          <a:blip r:embed="rId4"/>
          <a:srcRect t="2952" r="9129"/>
          <a:stretch/>
        </p:blipFill>
        <p:spPr>
          <a:xfrm>
            <a:off x="1691681" y="3459535"/>
            <a:ext cx="5498976" cy="1344463"/>
          </a:xfrm>
          <a:prstGeom prst="rect">
            <a:avLst/>
          </a:prstGeom>
        </p:spPr>
      </p:pic>
      <p:cxnSp>
        <p:nvCxnSpPr>
          <p:cNvPr id="18" name="直接箭头连接符 17">
            <a:extLst>
              <a:ext uri="{FF2B5EF4-FFF2-40B4-BE49-F238E27FC236}">
                <a16:creationId xmlns:a16="http://schemas.microsoft.com/office/drawing/2014/main" id="{110AC35B-967D-665F-9E49-0EE12A1C4338}"/>
              </a:ext>
            </a:extLst>
          </p:cNvPr>
          <p:cNvCxnSpPr/>
          <p:nvPr/>
        </p:nvCxnSpPr>
        <p:spPr>
          <a:xfrm>
            <a:off x="2110992" y="2550827"/>
            <a:ext cx="214313" cy="31946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0" name="直接箭头连接符 19">
            <a:extLst>
              <a:ext uri="{FF2B5EF4-FFF2-40B4-BE49-F238E27FC236}">
                <a16:creationId xmlns:a16="http://schemas.microsoft.com/office/drawing/2014/main" id="{D93E8E2D-E151-BC2E-EB81-7F82BC51B8C7}"/>
              </a:ext>
            </a:extLst>
          </p:cNvPr>
          <p:cNvCxnSpPr>
            <a:cxnSpLocks/>
            <a:endCxn id="10" idx="0"/>
          </p:cNvCxnSpPr>
          <p:nvPr/>
        </p:nvCxnSpPr>
        <p:spPr>
          <a:xfrm flipH="1">
            <a:off x="4441169" y="3125561"/>
            <a:ext cx="994927" cy="333974"/>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cxnSp>
        <p:nvCxnSpPr>
          <p:cNvPr id="22" name="直接箭头连接符 21">
            <a:extLst>
              <a:ext uri="{FF2B5EF4-FFF2-40B4-BE49-F238E27FC236}">
                <a16:creationId xmlns:a16="http://schemas.microsoft.com/office/drawing/2014/main" id="{8A0CC792-BE4F-07BA-4B7A-514055001E1E}"/>
              </a:ext>
            </a:extLst>
          </p:cNvPr>
          <p:cNvCxnSpPr/>
          <p:nvPr/>
        </p:nvCxnSpPr>
        <p:spPr>
          <a:xfrm flipH="1" flipV="1">
            <a:off x="3529861" y="2088600"/>
            <a:ext cx="814388" cy="265392"/>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2" name="文本框 1">
            <a:extLst>
              <a:ext uri="{FF2B5EF4-FFF2-40B4-BE49-F238E27FC236}">
                <a16:creationId xmlns:a16="http://schemas.microsoft.com/office/drawing/2014/main" id="{16659878-E69C-01F7-CF48-BB12DD8872E1}"/>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pic>
        <p:nvPicPr>
          <p:cNvPr id="5" name="图片 4">
            <a:extLst>
              <a:ext uri="{FF2B5EF4-FFF2-40B4-BE49-F238E27FC236}">
                <a16:creationId xmlns:a16="http://schemas.microsoft.com/office/drawing/2014/main" id="{F88CF176-0B12-46CF-3448-1F4B29B5379F}"/>
              </a:ext>
            </a:extLst>
          </p:cNvPr>
          <p:cNvPicPr>
            <a:picLocks noChangeAspect="1"/>
          </p:cNvPicPr>
          <p:nvPr/>
        </p:nvPicPr>
        <p:blipFill>
          <a:blip r:embed="rId5"/>
          <a:stretch>
            <a:fillRect/>
          </a:stretch>
        </p:blipFill>
        <p:spPr>
          <a:xfrm>
            <a:off x="1607593" y="1863790"/>
            <a:ext cx="5243014" cy="205758"/>
          </a:xfrm>
          <a:prstGeom prst="rect">
            <a:avLst/>
          </a:prstGeom>
        </p:spPr>
      </p:pic>
    </p:spTree>
    <p:extLst>
      <p:ext uri="{BB962C8B-B14F-4D97-AF65-F5344CB8AC3E}">
        <p14:creationId xmlns:p14="http://schemas.microsoft.com/office/powerpoint/2010/main" val="50495770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483768" y="96449"/>
            <a:ext cx="2478505"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sz="2100" dirty="0"/>
              <a:t>los_system.c</a:t>
            </a:r>
            <a:endParaRPr lang="zh-CN" altLang="en-US" sz="2100" dirty="0"/>
          </a:p>
        </p:txBody>
      </p:sp>
      <p:sp>
        <p:nvSpPr>
          <p:cNvPr id="12" name="文本框 11">
            <a:extLst>
              <a:ext uri="{FF2B5EF4-FFF2-40B4-BE49-F238E27FC236}">
                <a16:creationId xmlns:a16="http://schemas.microsoft.com/office/drawing/2014/main" id="{0671446A-212D-D5A1-D1B1-282E43A76B28}"/>
              </a:ext>
            </a:extLst>
          </p:cNvPr>
          <p:cNvSpPr txBox="1"/>
          <p:nvPr/>
        </p:nvSpPr>
        <p:spPr>
          <a:xfrm>
            <a:off x="179512" y="3870491"/>
            <a:ext cx="8748464" cy="899340"/>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dirty="0"/>
              <a:t>系统调用初始化函数</a:t>
            </a:r>
            <a:r>
              <a:rPr lang="en-US" altLang="zh-CN" sz="1600" dirty="0" err="1"/>
              <a:t>OsSyscallHandleInit</a:t>
            </a:r>
            <a:r>
              <a:rPr lang="zh-CN" altLang="en-US" sz="1600" dirty="0"/>
              <a:t>中定义宏函数</a:t>
            </a:r>
            <a:r>
              <a:rPr lang="en-US" altLang="zh-CN" sz="1600" dirty="0"/>
              <a:t>SYSCALL_HAND_DEF</a:t>
            </a:r>
            <a:r>
              <a:rPr lang="zh-CN" altLang="en-US" sz="1600" dirty="0"/>
              <a:t>，之后引入头文件 </a:t>
            </a:r>
            <a:r>
              <a:rPr lang="en-US" altLang="zh-CN" sz="1600" dirty="0" err="1"/>
              <a:t>syscall_lookup.h</a:t>
            </a:r>
            <a:r>
              <a:rPr lang="zh-CN" altLang="en-US" sz="1600" dirty="0"/>
              <a:t>。</a:t>
            </a:r>
            <a:endParaRPr lang="en-US" altLang="zh-CN" sz="1600" dirty="0"/>
          </a:p>
          <a:p>
            <a:r>
              <a:rPr lang="en-US" altLang="zh-CN" sz="1600" dirty="0" err="1"/>
              <a:t>syscall_lookup.h</a:t>
            </a:r>
            <a:r>
              <a:rPr lang="zh-CN" altLang="en-US" sz="1600" dirty="0"/>
              <a:t>中定义了全部的系统调用函数，通过引入该文件，将系统调用都维护在全局数组</a:t>
            </a:r>
            <a:r>
              <a:rPr lang="en-US" altLang="zh-CN" sz="1600" dirty="0" err="1"/>
              <a:t>g_syscallHandle</a:t>
            </a:r>
            <a:r>
              <a:rPr lang="zh-CN" altLang="en-US" sz="1600" dirty="0"/>
              <a:t>中。</a:t>
            </a:r>
          </a:p>
        </p:txBody>
      </p:sp>
      <p:sp>
        <p:nvSpPr>
          <p:cNvPr id="3" name="文本框 2">
            <a:extLst>
              <a:ext uri="{FF2B5EF4-FFF2-40B4-BE49-F238E27FC236}">
                <a16:creationId xmlns:a16="http://schemas.microsoft.com/office/drawing/2014/main" id="{F7C67ED4-3792-A493-50E2-31B9405F19C1}"/>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pic>
        <p:nvPicPr>
          <p:cNvPr id="10" name="图片 9">
            <a:extLst>
              <a:ext uri="{FF2B5EF4-FFF2-40B4-BE49-F238E27FC236}">
                <a16:creationId xmlns:a16="http://schemas.microsoft.com/office/drawing/2014/main" id="{8F6B482A-0792-EB1B-2A85-BF891115331D}"/>
              </a:ext>
            </a:extLst>
          </p:cNvPr>
          <p:cNvPicPr>
            <a:picLocks noChangeAspect="1"/>
          </p:cNvPicPr>
          <p:nvPr/>
        </p:nvPicPr>
        <p:blipFill>
          <a:blip r:embed="rId2"/>
          <a:stretch>
            <a:fillRect/>
          </a:stretch>
        </p:blipFill>
        <p:spPr>
          <a:xfrm>
            <a:off x="179512" y="823339"/>
            <a:ext cx="8748464" cy="2828531"/>
          </a:xfrm>
          <a:prstGeom prst="rect">
            <a:avLst/>
          </a:prstGeom>
        </p:spPr>
      </p:pic>
    </p:spTree>
    <p:extLst>
      <p:ext uri="{BB962C8B-B14F-4D97-AF65-F5344CB8AC3E}">
        <p14:creationId xmlns:p14="http://schemas.microsoft.com/office/powerpoint/2010/main" val="2927151352"/>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915816" y="138888"/>
            <a:ext cx="2478505"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sz="2100" dirty="0" err="1"/>
              <a:t>syscall_lookup.h</a:t>
            </a:r>
            <a:endParaRPr lang="zh-CN" altLang="en-US" sz="2100" dirty="0"/>
          </a:p>
        </p:txBody>
      </p:sp>
      <p:sp>
        <p:nvSpPr>
          <p:cNvPr id="3" name="文本框 2">
            <a:extLst>
              <a:ext uri="{FF2B5EF4-FFF2-40B4-BE49-F238E27FC236}">
                <a16:creationId xmlns:a16="http://schemas.microsoft.com/office/drawing/2014/main" id="{F7C67ED4-3792-A493-50E2-31B9405F19C1}"/>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pic>
        <p:nvPicPr>
          <p:cNvPr id="6" name="图片 5">
            <a:extLst>
              <a:ext uri="{FF2B5EF4-FFF2-40B4-BE49-F238E27FC236}">
                <a16:creationId xmlns:a16="http://schemas.microsoft.com/office/drawing/2014/main" id="{3C1C575E-C158-8A73-9277-D190F38B6423}"/>
              </a:ext>
            </a:extLst>
          </p:cNvPr>
          <p:cNvPicPr>
            <a:picLocks noChangeAspect="1"/>
          </p:cNvPicPr>
          <p:nvPr/>
        </p:nvPicPr>
        <p:blipFill>
          <a:blip r:embed="rId2"/>
          <a:stretch>
            <a:fillRect/>
          </a:stretch>
        </p:blipFill>
        <p:spPr>
          <a:xfrm>
            <a:off x="179512" y="717036"/>
            <a:ext cx="4519227" cy="2626267"/>
          </a:xfrm>
          <a:prstGeom prst="rect">
            <a:avLst/>
          </a:prstGeom>
        </p:spPr>
      </p:pic>
      <p:pic>
        <p:nvPicPr>
          <p:cNvPr id="9" name="图片 8">
            <a:extLst>
              <a:ext uri="{FF2B5EF4-FFF2-40B4-BE49-F238E27FC236}">
                <a16:creationId xmlns:a16="http://schemas.microsoft.com/office/drawing/2014/main" id="{3B14B4A9-73A7-7D03-273F-80B3F7999567}"/>
              </a:ext>
            </a:extLst>
          </p:cNvPr>
          <p:cNvPicPr>
            <a:picLocks noChangeAspect="1"/>
          </p:cNvPicPr>
          <p:nvPr/>
        </p:nvPicPr>
        <p:blipFill>
          <a:blip r:embed="rId3"/>
          <a:stretch>
            <a:fillRect/>
          </a:stretch>
        </p:blipFill>
        <p:spPr>
          <a:xfrm>
            <a:off x="1178985" y="3494315"/>
            <a:ext cx="2520280" cy="1405540"/>
          </a:xfrm>
          <a:prstGeom prst="rect">
            <a:avLst/>
          </a:prstGeom>
        </p:spPr>
      </p:pic>
      <p:pic>
        <p:nvPicPr>
          <p:cNvPr id="13" name="图片 12">
            <a:extLst>
              <a:ext uri="{FF2B5EF4-FFF2-40B4-BE49-F238E27FC236}">
                <a16:creationId xmlns:a16="http://schemas.microsoft.com/office/drawing/2014/main" id="{9C7B539B-0E4F-9F54-C26D-52CF15A78A0D}"/>
              </a:ext>
            </a:extLst>
          </p:cNvPr>
          <p:cNvPicPr>
            <a:picLocks noChangeAspect="1"/>
          </p:cNvPicPr>
          <p:nvPr/>
        </p:nvPicPr>
        <p:blipFill>
          <a:blip r:embed="rId4"/>
          <a:stretch>
            <a:fillRect/>
          </a:stretch>
        </p:blipFill>
        <p:spPr>
          <a:xfrm>
            <a:off x="4788024" y="1563638"/>
            <a:ext cx="4271157" cy="2395232"/>
          </a:xfrm>
          <a:prstGeom prst="rect">
            <a:avLst/>
          </a:prstGeom>
        </p:spPr>
      </p:pic>
      <p:cxnSp>
        <p:nvCxnSpPr>
          <p:cNvPr id="17" name="直接箭头连接符 16">
            <a:extLst>
              <a:ext uri="{FF2B5EF4-FFF2-40B4-BE49-F238E27FC236}">
                <a16:creationId xmlns:a16="http://schemas.microsoft.com/office/drawing/2014/main" id="{3A552488-A026-D700-FCFF-A3379E717482}"/>
              </a:ext>
            </a:extLst>
          </p:cNvPr>
          <p:cNvCxnSpPr/>
          <p:nvPr/>
        </p:nvCxnSpPr>
        <p:spPr>
          <a:xfrm>
            <a:off x="2771800" y="843558"/>
            <a:ext cx="2160240" cy="86409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2342553"/>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750" fill="hold"/>
                                        <p:tgtEl>
                                          <p:spTgt spid="3"/>
                                        </p:tgtEl>
                                        <p:attrNameLst>
                                          <p:attrName>ppt_w</p:attrName>
                                        </p:attrNameLst>
                                      </p:cBhvr>
                                      <p:tavLst>
                                        <p:tav tm="0">
                                          <p:val>
                                            <p:fltVal val="0"/>
                                          </p:val>
                                        </p:tav>
                                        <p:tav tm="100000">
                                          <p:val>
                                            <p:strVal val="#ppt_w"/>
                                          </p:val>
                                        </p:tav>
                                      </p:tavLst>
                                    </p:anim>
                                    <p:anim calcmode="lin" valueType="num">
                                      <p:cBhvr>
                                        <p:cTn id="8" dur="750" fill="hold"/>
                                        <p:tgtEl>
                                          <p:spTgt spid="3"/>
                                        </p:tgtEl>
                                        <p:attrNameLst>
                                          <p:attrName>ppt_h</p:attrName>
                                        </p:attrNameLst>
                                      </p:cBhvr>
                                      <p:tavLst>
                                        <p:tav tm="0">
                                          <p:val>
                                            <p:fltVal val="0"/>
                                          </p:val>
                                        </p:tav>
                                        <p:tav tm="100000">
                                          <p:val>
                                            <p:strVal val="#ppt_h"/>
                                          </p:val>
                                        </p:tav>
                                      </p:tavLst>
                                    </p:anim>
                                    <p:animEffect transition="in" filter="fade">
                                      <p:cBhvr>
                                        <p:cTn id="9" dur="75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文本框 11">
            <a:extLst>
              <a:ext uri="{FF2B5EF4-FFF2-40B4-BE49-F238E27FC236}">
                <a16:creationId xmlns:a16="http://schemas.microsoft.com/office/drawing/2014/main" id="{0671446A-212D-D5A1-D1B1-282E43A76B28}"/>
              </a:ext>
            </a:extLst>
          </p:cNvPr>
          <p:cNvSpPr txBox="1"/>
          <p:nvPr/>
        </p:nvSpPr>
        <p:spPr>
          <a:xfrm>
            <a:off x="395535" y="2388303"/>
            <a:ext cx="8491105" cy="1213345"/>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dirty="0"/>
              <a:t>宏函数</a:t>
            </a:r>
            <a:r>
              <a:rPr lang="en-US" altLang="zh-CN" sz="1600" dirty="0"/>
              <a:t>SYSCALL_HAND_DEF</a:t>
            </a:r>
            <a:r>
              <a:rPr lang="zh-CN" altLang="en-US" sz="1600" dirty="0"/>
              <a:t>，四个参数分别为系统调用编号、系统调用处理函数，返回值类型，系统调用处理参数数目。首先判断编号是否在范围之内，若合法，则将入口函数保存到</a:t>
            </a:r>
            <a:r>
              <a:rPr lang="en-US" altLang="zh-CN" sz="1600" dirty="0" err="1"/>
              <a:t>g_syscallHandle</a:t>
            </a:r>
            <a:r>
              <a:rPr lang="zh-CN" altLang="en-US" sz="1600" dirty="0"/>
              <a:t>中，再根据编号的奇偶性，将函数的参数个数放入</a:t>
            </a:r>
            <a:r>
              <a:rPr lang="en-US" altLang="zh-CN" sz="1600" dirty="0" err="1"/>
              <a:t>g_syscallNArgs</a:t>
            </a:r>
            <a:r>
              <a:rPr lang="zh-CN" altLang="en-US" sz="1600" dirty="0"/>
              <a:t>数组中。</a:t>
            </a:r>
          </a:p>
        </p:txBody>
      </p:sp>
      <p:pic>
        <p:nvPicPr>
          <p:cNvPr id="3" name="图片 2">
            <a:extLst>
              <a:ext uri="{FF2B5EF4-FFF2-40B4-BE49-F238E27FC236}">
                <a16:creationId xmlns:a16="http://schemas.microsoft.com/office/drawing/2014/main" id="{C78F1D77-015C-4B18-A00B-84CA6B555EE1}"/>
              </a:ext>
            </a:extLst>
          </p:cNvPr>
          <p:cNvPicPr>
            <a:picLocks noChangeAspect="1"/>
          </p:cNvPicPr>
          <p:nvPr/>
        </p:nvPicPr>
        <p:blipFill rotWithShape="1">
          <a:blip r:embed="rId2"/>
          <a:srcRect t="37240" r="-361"/>
          <a:stretch/>
        </p:blipFill>
        <p:spPr>
          <a:xfrm>
            <a:off x="39654" y="1174958"/>
            <a:ext cx="8846986" cy="1213345"/>
          </a:xfrm>
          <a:prstGeom prst="rect">
            <a:avLst/>
          </a:prstGeom>
        </p:spPr>
      </p:pic>
      <p:sp>
        <p:nvSpPr>
          <p:cNvPr id="2" name="文本框 1">
            <a:extLst>
              <a:ext uri="{FF2B5EF4-FFF2-40B4-BE49-F238E27FC236}">
                <a16:creationId xmlns:a16="http://schemas.microsoft.com/office/drawing/2014/main" id="{B509A92A-0E4B-EE23-CAFF-8F8A3C7503D5}"/>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Tree>
    <p:extLst>
      <p:ext uri="{BB962C8B-B14F-4D97-AF65-F5344CB8AC3E}">
        <p14:creationId xmlns:p14="http://schemas.microsoft.com/office/powerpoint/2010/main" val="2997716682"/>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3419872" y="41023"/>
            <a:ext cx="2478505"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en-US" altLang="zh-CN" sz="2100" dirty="0"/>
              <a:t>los_system.c</a:t>
            </a:r>
            <a:endParaRPr lang="zh-CN" altLang="en-US" sz="2100" dirty="0"/>
          </a:p>
        </p:txBody>
      </p:sp>
      <p:sp>
        <p:nvSpPr>
          <p:cNvPr id="12" name="文本框 11">
            <a:extLst>
              <a:ext uri="{FF2B5EF4-FFF2-40B4-BE49-F238E27FC236}">
                <a16:creationId xmlns:a16="http://schemas.microsoft.com/office/drawing/2014/main" id="{0671446A-212D-D5A1-D1B1-282E43A76B28}"/>
              </a:ext>
            </a:extLst>
          </p:cNvPr>
          <p:cNvSpPr txBox="1"/>
          <p:nvPr/>
        </p:nvSpPr>
        <p:spPr>
          <a:xfrm>
            <a:off x="103513" y="1965822"/>
            <a:ext cx="8960722" cy="2855828"/>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endParaRPr lang="en-US" altLang="zh-CN" sz="1125" dirty="0"/>
          </a:p>
          <a:p>
            <a:endParaRPr lang="en-US" altLang="zh-CN" sz="1125" dirty="0"/>
          </a:p>
          <a:p>
            <a:endParaRPr lang="en-US" altLang="zh-CN" sz="1125" dirty="0"/>
          </a:p>
          <a:p>
            <a:endParaRPr lang="en-US" altLang="zh-CN" sz="1125" dirty="0"/>
          </a:p>
          <a:p>
            <a:endParaRPr lang="en-US" altLang="zh-CN" sz="1125" dirty="0"/>
          </a:p>
          <a:p>
            <a:endParaRPr lang="en-US" altLang="zh-CN" sz="1125" dirty="0"/>
          </a:p>
          <a:p>
            <a:r>
              <a:rPr lang="zh-CN" altLang="en-US" sz="1600" dirty="0"/>
              <a:t>以系统调用编号为</a:t>
            </a:r>
            <a:r>
              <a:rPr lang="en-US" altLang="zh-CN" sz="1600" dirty="0"/>
              <a:t>0</a:t>
            </a:r>
            <a:r>
              <a:rPr lang="zh-CN" altLang="en-US" sz="1600" dirty="0"/>
              <a:t>和</a:t>
            </a:r>
            <a:r>
              <a:rPr lang="en-US" altLang="zh-CN" sz="1600" dirty="0"/>
              <a:t>1</a:t>
            </a:r>
            <a:r>
              <a:rPr lang="zh-CN" altLang="en-US" sz="1600" dirty="0"/>
              <a:t>的函数为例，设它们的参数个数分别为</a:t>
            </a:r>
            <a:r>
              <a:rPr lang="en-US" altLang="zh-CN" sz="1600" dirty="0"/>
              <a:t>2</a:t>
            </a:r>
            <a:r>
              <a:rPr lang="zh-CN" altLang="en-US" sz="1600" dirty="0"/>
              <a:t>和</a:t>
            </a:r>
            <a:r>
              <a:rPr lang="en-US" altLang="zh-CN" sz="1600" dirty="0"/>
              <a:t>4</a:t>
            </a:r>
            <a:r>
              <a:rPr lang="zh-CN" altLang="en-US" sz="1600" dirty="0"/>
              <a:t>，对应的二进制码为</a:t>
            </a:r>
            <a:r>
              <a:rPr lang="en-US" altLang="zh-CN" sz="1600" dirty="0"/>
              <a:t>0010</a:t>
            </a:r>
            <a:r>
              <a:rPr lang="zh-CN" altLang="en-US" sz="1600" dirty="0"/>
              <a:t>和</a:t>
            </a:r>
            <a:r>
              <a:rPr lang="en-US" altLang="zh-CN" sz="1600" dirty="0"/>
              <a:t>0100</a:t>
            </a:r>
            <a:r>
              <a:rPr lang="zh-CN" altLang="en-US" sz="1600" dirty="0"/>
              <a:t>；它们的</a:t>
            </a:r>
            <a:r>
              <a:rPr lang="en-US" altLang="zh-CN" sz="1600" dirty="0"/>
              <a:t>(id) / NARD_PER_BYTE = 0</a:t>
            </a:r>
            <a:r>
              <a:rPr lang="zh-CN" altLang="en-US" sz="1600" dirty="0"/>
              <a:t>，都将被放入</a:t>
            </a:r>
            <a:r>
              <a:rPr lang="en-US" altLang="zh-CN" sz="1600" dirty="0" err="1"/>
              <a:t>g_syscallNArgs</a:t>
            </a:r>
            <a:r>
              <a:rPr lang="en-US" altLang="zh-CN" sz="1600" dirty="0"/>
              <a:t>[0]</a:t>
            </a:r>
            <a:r>
              <a:rPr lang="zh-CN" altLang="en-US" sz="1600" dirty="0"/>
              <a:t>当中，一开始</a:t>
            </a:r>
            <a:r>
              <a:rPr lang="en-US" altLang="zh-CN" sz="1600" dirty="0" err="1"/>
              <a:t>g_syscallNArgs</a:t>
            </a:r>
            <a:r>
              <a:rPr lang="en-US" altLang="zh-CN" sz="1600" dirty="0"/>
              <a:t>[0]</a:t>
            </a:r>
            <a:r>
              <a:rPr lang="zh-CN" altLang="en-US" sz="1600" dirty="0"/>
              <a:t>为</a:t>
            </a:r>
            <a:r>
              <a:rPr lang="en-US" altLang="zh-CN" sz="1600" dirty="0"/>
              <a:t>0000 0000</a:t>
            </a:r>
            <a:r>
              <a:rPr lang="zh-CN" altLang="en-US" sz="1600" dirty="0"/>
              <a:t>；</a:t>
            </a:r>
            <a:endParaRPr lang="en-US" altLang="zh-CN" sz="1600" dirty="0"/>
          </a:p>
          <a:p>
            <a:endParaRPr lang="en-US" altLang="zh-CN" sz="1600" dirty="0"/>
          </a:p>
          <a:p>
            <a:r>
              <a:rPr lang="zh-CN" altLang="en-US" sz="1600" dirty="0"/>
              <a:t>编号为</a:t>
            </a:r>
            <a:r>
              <a:rPr lang="en-US" altLang="zh-CN" sz="1600" dirty="0"/>
              <a:t>0</a:t>
            </a:r>
            <a:r>
              <a:rPr lang="zh-CN" altLang="en-US" sz="1600" dirty="0"/>
              <a:t>的函数，</a:t>
            </a:r>
            <a:r>
              <a:rPr lang="en-US" altLang="zh-CN" sz="1600" dirty="0"/>
              <a:t>id</a:t>
            </a:r>
            <a:r>
              <a:rPr lang="zh-CN" altLang="en-US" sz="1600" dirty="0"/>
              <a:t>和</a:t>
            </a:r>
            <a:r>
              <a:rPr lang="en-US" altLang="zh-CN" sz="1600" dirty="0"/>
              <a:t>1</a:t>
            </a:r>
            <a:r>
              <a:rPr lang="zh-CN" altLang="en-US" sz="1600" dirty="0"/>
              <a:t>相与，</a:t>
            </a:r>
            <a:r>
              <a:rPr lang="en-US" altLang="zh-CN" sz="1600" dirty="0"/>
              <a:t>0 &amp; 1= 0</a:t>
            </a:r>
            <a:r>
              <a:rPr lang="zh-CN" altLang="en-US" sz="1600" dirty="0"/>
              <a:t>，</a:t>
            </a:r>
            <a:r>
              <a:rPr lang="en-US" altLang="zh-CN" sz="1600" dirty="0" err="1"/>
              <a:t>nArgs</a:t>
            </a:r>
            <a:r>
              <a:rPr lang="zh-CN" altLang="en-US" sz="1600" dirty="0"/>
              <a:t>不需要左移，</a:t>
            </a:r>
            <a:r>
              <a:rPr lang="en-US" altLang="zh-CN" sz="1600" dirty="0" err="1"/>
              <a:t>nArg</a:t>
            </a:r>
            <a:r>
              <a:rPr lang="en-US" altLang="zh-CN" sz="1600" dirty="0"/>
              <a:t> = 0000 0010</a:t>
            </a:r>
          </a:p>
          <a:p>
            <a:r>
              <a:rPr lang="en-US" altLang="zh-CN" sz="1600" dirty="0" err="1"/>
              <a:t>g_syscallNArgs</a:t>
            </a:r>
            <a:r>
              <a:rPr lang="en-US" altLang="zh-CN" sz="1600" dirty="0"/>
              <a:t>[0] = </a:t>
            </a:r>
            <a:r>
              <a:rPr lang="en-US" altLang="zh-CN" sz="1600" dirty="0" err="1"/>
              <a:t>g_syscallNArgs</a:t>
            </a:r>
            <a:r>
              <a:rPr lang="en-US" altLang="zh-CN" sz="1600" dirty="0"/>
              <a:t>[0] | 0000 0010</a:t>
            </a:r>
            <a:r>
              <a:rPr lang="zh-CN" altLang="en-US" sz="1600" dirty="0"/>
              <a:t>，此时</a:t>
            </a:r>
            <a:r>
              <a:rPr lang="en-US" altLang="zh-CN" sz="1600" dirty="0" err="1"/>
              <a:t>g_syscallNArgs</a:t>
            </a:r>
            <a:r>
              <a:rPr lang="en-US" altLang="zh-CN" sz="1600" dirty="0"/>
              <a:t>[0] = 0000 0010</a:t>
            </a:r>
            <a:r>
              <a:rPr lang="zh-CN" altLang="en-US" sz="1600" dirty="0"/>
              <a:t>；</a:t>
            </a:r>
            <a:endParaRPr lang="en-US" altLang="zh-CN" sz="1600" dirty="0"/>
          </a:p>
          <a:p>
            <a:r>
              <a:rPr lang="zh-CN" altLang="en-US" sz="1600" dirty="0"/>
              <a:t>同理，编号为</a:t>
            </a:r>
            <a:r>
              <a:rPr lang="en-US" altLang="zh-CN" sz="1600" dirty="0"/>
              <a:t>1</a:t>
            </a:r>
            <a:r>
              <a:rPr lang="zh-CN" altLang="en-US" sz="1600" dirty="0"/>
              <a:t>的函数，</a:t>
            </a:r>
            <a:r>
              <a:rPr lang="en-US" altLang="zh-CN" sz="1600" dirty="0"/>
              <a:t>id</a:t>
            </a:r>
            <a:r>
              <a:rPr lang="zh-CN" altLang="en-US" sz="1600" dirty="0"/>
              <a:t>和</a:t>
            </a:r>
            <a:r>
              <a:rPr lang="en-US" altLang="zh-CN" sz="1600" dirty="0"/>
              <a:t>1</a:t>
            </a:r>
            <a:r>
              <a:rPr lang="zh-CN" altLang="en-US" sz="1600" dirty="0"/>
              <a:t>相与，</a:t>
            </a:r>
            <a:r>
              <a:rPr lang="en-US" altLang="zh-CN" sz="1600" dirty="0"/>
              <a:t>1 &amp; 1 = 1</a:t>
            </a:r>
            <a:r>
              <a:rPr lang="zh-CN" altLang="en-US" sz="1600" dirty="0"/>
              <a:t>，</a:t>
            </a:r>
            <a:r>
              <a:rPr lang="en-US" altLang="zh-CN" sz="1600" dirty="0" err="1"/>
              <a:t>nArgs</a:t>
            </a:r>
            <a:r>
              <a:rPr lang="zh-CN" altLang="en-US" sz="1600" dirty="0"/>
              <a:t>左移</a:t>
            </a:r>
            <a:r>
              <a:rPr lang="en-US" altLang="zh-CN" sz="1600" dirty="0"/>
              <a:t>NARG_BITS = 4</a:t>
            </a:r>
            <a:r>
              <a:rPr lang="zh-CN" altLang="en-US" sz="1600" dirty="0"/>
              <a:t>位，即为</a:t>
            </a:r>
            <a:r>
              <a:rPr lang="en-US" altLang="zh-CN" sz="1600" dirty="0"/>
              <a:t>0100 0000</a:t>
            </a:r>
            <a:r>
              <a:rPr lang="zh-CN" altLang="en-US" sz="1600" dirty="0"/>
              <a:t>，</a:t>
            </a:r>
            <a:endParaRPr lang="en-US" altLang="zh-CN" sz="1600" dirty="0"/>
          </a:p>
          <a:p>
            <a:r>
              <a:rPr lang="en-US" altLang="zh-CN" sz="1600" dirty="0" err="1"/>
              <a:t>g_syscallNArgs</a:t>
            </a:r>
            <a:r>
              <a:rPr lang="en-US" altLang="zh-CN" sz="1600" dirty="0"/>
              <a:t>[0] = </a:t>
            </a:r>
            <a:r>
              <a:rPr lang="en-US" altLang="zh-CN" sz="1600" dirty="0" err="1"/>
              <a:t>g_syscallNArgs</a:t>
            </a:r>
            <a:r>
              <a:rPr lang="en-US" altLang="zh-CN" sz="1600" dirty="0"/>
              <a:t>[0] | 0100 0000</a:t>
            </a:r>
            <a:r>
              <a:rPr lang="zh-CN" altLang="en-US" sz="1600" dirty="0"/>
              <a:t>，此时</a:t>
            </a:r>
            <a:r>
              <a:rPr lang="en-US" altLang="zh-CN" sz="1600" dirty="0" err="1"/>
              <a:t>g_syscallNArgs</a:t>
            </a:r>
            <a:r>
              <a:rPr lang="en-US" altLang="zh-CN" sz="1600" dirty="0"/>
              <a:t>[0] = 0100 0010</a:t>
            </a:r>
            <a:r>
              <a:rPr lang="zh-CN" altLang="en-US" sz="1600" dirty="0"/>
              <a:t>；</a:t>
            </a:r>
            <a:endParaRPr lang="en-US" altLang="zh-CN" sz="1600" dirty="0"/>
          </a:p>
          <a:p>
            <a:endParaRPr lang="en-US" altLang="zh-CN" sz="1600" dirty="0"/>
          </a:p>
          <a:p>
            <a:r>
              <a:rPr lang="zh-CN" altLang="en-US" sz="1600" dirty="0"/>
              <a:t>以此类推，对于编号为</a:t>
            </a:r>
            <a:r>
              <a:rPr lang="en-US" altLang="zh-CN" sz="1600" dirty="0"/>
              <a:t>xxx0</a:t>
            </a:r>
            <a:r>
              <a:rPr lang="zh-CN" altLang="en-US" sz="1600" dirty="0"/>
              <a:t>和</a:t>
            </a:r>
            <a:r>
              <a:rPr lang="en-US" altLang="zh-CN" sz="1600" dirty="0"/>
              <a:t>xxx1</a:t>
            </a:r>
            <a:r>
              <a:rPr lang="zh-CN" altLang="en-US" sz="1600" dirty="0"/>
              <a:t>的函数，</a:t>
            </a:r>
            <a:r>
              <a:rPr lang="en-US" altLang="zh-CN" sz="1600" dirty="0"/>
              <a:t>(id) / NARD_PER_BYTE = xxx</a:t>
            </a:r>
            <a:r>
              <a:rPr lang="zh-CN" altLang="en-US" sz="1600" dirty="0"/>
              <a:t>，和</a:t>
            </a:r>
            <a:r>
              <a:rPr lang="en-US" altLang="zh-CN" sz="1600" dirty="0"/>
              <a:t>0001</a:t>
            </a:r>
            <a:r>
              <a:rPr lang="zh-CN" altLang="en-US" sz="1600" dirty="0"/>
              <a:t>相与后，根据编号的奇偶性，放入</a:t>
            </a:r>
            <a:r>
              <a:rPr lang="en-US" altLang="zh-CN" sz="1600" dirty="0" err="1"/>
              <a:t>g_syscallNArg</a:t>
            </a:r>
            <a:r>
              <a:rPr lang="en-US" altLang="zh-CN" sz="1600" dirty="0"/>
              <a:t>[xxx]</a:t>
            </a:r>
            <a:r>
              <a:rPr lang="zh-CN" altLang="en-US" sz="1600" dirty="0"/>
              <a:t>当中。</a:t>
            </a:r>
          </a:p>
        </p:txBody>
      </p:sp>
      <p:pic>
        <p:nvPicPr>
          <p:cNvPr id="4" name="图片 3">
            <a:extLst>
              <a:ext uri="{FF2B5EF4-FFF2-40B4-BE49-F238E27FC236}">
                <a16:creationId xmlns:a16="http://schemas.microsoft.com/office/drawing/2014/main" id="{059B1BB3-D146-5BB7-8726-400A5AE5BF1F}"/>
              </a:ext>
            </a:extLst>
          </p:cNvPr>
          <p:cNvPicPr>
            <a:picLocks noChangeAspect="1"/>
          </p:cNvPicPr>
          <p:nvPr/>
        </p:nvPicPr>
        <p:blipFill rotWithShape="1">
          <a:blip r:embed="rId2"/>
          <a:srcRect r="42831" b="-21566"/>
          <a:stretch/>
        </p:blipFill>
        <p:spPr>
          <a:xfrm>
            <a:off x="1187624" y="846634"/>
            <a:ext cx="3214996" cy="339310"/>
          </a:xfrm>
          <a:prstGeom prst="rect">
            <a:avLst/>
          </a:prstGeom>
        </p:spPr>
      </p:pic>
      <p:pic>
        <p:nvPicPr>
          <p:cNvPr id="9" name="图片 8">
            <a:extLst>
              <a:ext uri="{FF2B5EF4-FFF2-40B4-BE49-F238E27FC236}">
                <a16:creationId xmlns:a16="http://schemas.microsoft.com/office/drawing/2014/main" id="{FF7340CF-7C86-F953-361B-BEF77433839E}"/>
              </a:ext>
            </a:extLst>
          </p:cNvPr>
          <p:cNvPicPr>
            <a:picLocks noChangeAspect="1"/>
          </p:cNvPicPr>
          <p:nvPr/>
        </p:nvPicPr>
        <p:blipFill>
          <a:blip r:embed="rId3"/>
          <a:stretch>
            <a:fillRect/>
          </a:stretch>
        </p:blipFill>
        <p:spPr>
          <a:xfrm>
            <a:off x="1201518" y="1148482"/>
            <a:ext cx="3201102" cy="257324"/>
          </a:xfrm>
          <a:prstGeom prst="rect">
            <a:avLst/>
          </a:prstGeom>
        </p:spPr>
      </p:pic>
      <p:pic>
        <p:nvPicPr>
          <p:cNvPr id="5" name="图片 4">
            <a:extLst>
              <a:ext uri="{FF2B5EF4-FFF2-40B4-BE49-F238E27FC236}">
                <a16:creationId xmlns:a16="http://schemas.microsoft.com/office/drawing/2014/main" id="{1B761C70-E6A6-8698-7498-FF09C7C91F54}"/>
              </a:ext>
            </a:extLst>
          </p:cNvPr>
          <p:cNvPicPr>
            <a:picLocks noChangeAspect="1"/>
          </p:cNvPicPr>
          <p:nvPr/>
        </p:nvPicPr>
        <p:blipFill>
          <a:blip r:embed="rId4"/>
          <a:stretch>
            <a:fillRect/>
          </a:stretch>
        </p:blipFill>
        <p:spPr>
          <a:xfrm>
            <a:off x="899592" y="1444112"/>
            <a:ext cx="7642715" cy="263542"/>
          </a:xfrm>
          <a:prstGeom prst="rect">
            <a:avLst/>
          </a:prstGeom>
        </p:spPr>
      </p:pic>
      <p:sp>
        <p:nvSpPr>
          <p:cNvPr id="7" name="文本框 6">
            <a:extLst>
              <a:ext uri="{FF2B5EF4-FFF2-40B4-BE49-F238E27FC236}">
                <a16:creationId xmlns:a16="http://schemas.microsoft.com/office/drawing/2014/main" id="{26F9D3AF-5F8A-4E40-E357-FBA895EB8723}"/>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Tree>
    <p:extLst>
      <p:ext uri="{BB962C8B-B14F-4D97-AF65-F5344CB8AC3E}">
        <p14:creationId xmlns:p14="http://schemas.microsoft.com/office/powerpoint/2010/main" val="185863237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750" fill="hold"/>
                                        <p:tgtEl>
                                          <p:spTgt spid="7"/>
                                        </p:tgtEl>
                                        <p:attrNameLst>
                                          <p:attrName>ppt_w</p:attrName>
                                        </p:attrNameLst>
                                      </p:cBhvr>
                                      <p:tavLst>
                                        <p:tav tm="0">
                                          <p:val>
                                            <p:fltVal val="0"/>
                                          </p:val>
                                        </p:tav>
                                        <p:tav tm="100000">
                                          <p:val>
                                            <p:strVal val="#ppt_w"/>
                                          </p:val>
                                        </p:tav>
                                      </p:tavLst>
                                    </p:anim>
                                    <p:anim calcmode="lin" valueType="num">
                                      <p:cBhvr>
                                        <p:cTn id="8" dur="750" fill="hold"/>
                                        <p:tgtEl>
                                          <p:spTgt spid="7"/>
                                        </p:tgtEl>
                                        <p:attrNameLst>
                                          <p:attrName>ppt_h</p:attrName>
                                        </p:attrNameLst>
                                      </p:cBhvr>
                                      <p:tavLst>
                                        <p:tav tm="0">
                                          <p:val>
                                            <p:fltVal val="0"/>
                                          </p:val>
                                        </p:tav>
                                        <p:tav tm="100000">
                                          <p:val>
                                            <p:strVal val="#ppt_h"/>
                                          </p:val>
                                        </p:tav>
                                      </p:tavLst>
                                    </p:anim>
                                    <p:animEffect transition="in" filter="fade">
                                      <p:cBhvr>
                                        <p:cTn id="9" dur="75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36512" y="1635646"/>
            <a:ext cx="9180512" cy="1667152"/>
          </a:xfrm>
          <a:prstGeom prst="rect">
            <a:avLst/>
          </a:prstGeom>
          <a:solidFill>
            <a:srgbClr val="002060"/>
          </a:solidFill>
          <a:ln>
            <a:noFill/>
          </a:ln>
        </p:spPr>
        <p:txBody>
          <a:bodyPr anchor="ctr"/>
          <a:lstStyle/>
          <a:p>
            <a:pPr algn="ctr"/>
            <a:endParaRPr lang="zh-CN" sz="1350">
              <a:solidFill>
                <a:schemeClr val="bg1"/>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2582551" y="2163475"/>
            <a:ext cx="4225766" cy="685800"/>
          </a:xfrm>
          <a:prstGeom prst="rect">
            <a:avLst/>
          </a:prstGeom>
          <a:noFill/>
        </p:spPr>
        <p:txBody>
          <a:bodyPr wrap="square" lIns="47625" tIns="19050" rIns="47625" bIns="19050" anchor="ctr"/>
          <a:lstStyle/>
          <a:p>
            <a:pPr marL="0" indent="0" algn="ctr">
              <a:lnSpc>
                <a:spcPct val="100000"/>
              </a:lnSpc>
              <a:spcBef>
                <a:spcPts val="0"/>
              </a:spcBef>
              <a:spcAft>
                <a:spcPts val="0"/>
              </a:spcAft>
              <a:buSzPct val="100000"/>
              <a:buNone/>
            </a:pPr>
            <a:r>
              <a:rPr lang="zh-CN" altLang="en-US" sz="3200" b="1" spc="300" dirty="0">
                <a:solidFill>
                  <a:schemeClr val="bg1"/>
                </a:solidFill>
                <a:latin typeface="微软雅黑"/>
                <a:ea typeface="微软雅黑"/>
              </a:rPr>
              <a:t>谢谢</a:t>
            </a:r>
            <a:endParaRPr lang="zh-CN" sz="3200" b="1" spc="300" dirty="0">
              <a:solidFill>
                <a:schemeClr val="bg1"/>
              </a:solidFill>
              <a:latin typeface="微软雅黑"/>
              <a:ea typeface="微软雅黑"/>
            </a:endParaRP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2699792" y="-918"/>
            <a:ext cx="3327790" cy="577152"/>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6372200" y="25872"/>
            <a:ext cx="2520280" cy="646331"/>
          </a:xfrm>
          <a:prstGeom prst="rect">
            <a:avLst/>
          </a:prstGeom>
          <a:solidFill>
            <a:schemeClr val="bg1"/>
          </a:solidFill>
          <a:ln>
            <a:solidFill>
              <a:schemeClr val="bg1"/>
            </a:solidFill>
          </a:ln>
        </p:spPr>
        <p:txBody>
          <a:bodyPr wrap="square">
            <a:spAutoFit/>
          </a:bodyPr>
          <a:lstStyle/>
          <a:p>
            <a:endParaRPr lang="en-US"/>
          </a:p>
          <a:p>
            <a:endParaRPr lang="zh-CN"/>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35496" y="576234"/>
            <a:ext cx="9073008" cy="8720"/>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3423196851"/>
      </p:ext>
    </p:extLst>
  </p:cSld>
  <p:clrMapOvr>
    <a:masterClrMapping/>
  </p:clrMapOvr>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0"/>
          <p:cNvSpPr/>
          <p:nvPr/>
        </p:nvSpPr>
        <p:spPr>
          <a:xfrm>
            <a:off x="4082469" y="2402898"/>
            <a:ext cx="715449" cy="648072"/>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28" name="TextBox 11"/>
          <p:cNvSpPr txBox="1"/>
          <p:nvPr/>
        </p:nvSpPr>
        <p:spPr>
          <a:xfrm>
            <a:off x="4101357" y="2466196"/>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02</a:t>
            </a:r>
            <a:endParaRPr lang="zh-CN" sz="2000" dirty="0">
              <a:solidFill>
                <a:schemeClr val="bg1"/>
              </a:solidFill>
              <a:latin typeface="Arial Black"/>
            </a:endParaRPr>
          </a:p>
        </p:txBody>
      </p:sp>
      <p:sp>
        <p:nvSpPr>
          <p:cNvPr id="30" name="Rectangle 18"/>
          <p:cNvSpPr/>
          <p:nvPr/>
        </p:nvSpPr>
        <p:spPr>
          <a:xfrm>
            <a:off x="5023203" y="2402898"/>
            <a:ext cx="3731288" cy="648072"/>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31" name="TextBox 19"/>
          <p:cNvSpPr txBox="1"/>
          <p:nvPr/>
        </p:nvSpPr>
        <p:spPr>
          <a:xfrm>
            <a:off x="5085949" y="2466196"/>
            <a:ext cx="3853806"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中断的概念</a:t>
            </a:r>
          </a:p>
        </p:txBody>
      </p:sp>
      <p:sp>
        <p:nvSpPr>
          <p:cNvPr id="32" name="Rectangle 24"/>
          <p:cNvSpPr/>
          <p:nvPr/>
        </p:nvSpPr>
        <p:spPr>
          <a:xfrm>
            <a:off x="4082469" y="1412787"/>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33" name="TextBox 25"/>
          <p:cNvSpPr txBox="1"/>
          <p:nvPr/>
        </p:nvSpPr>
        <p:spPr>
          <a:xfrm>
            <a:off x="4101357" y="1476085"/>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01</a:t>
            </a:r>
            <a:endParaRPr lang="zh-CN" sz="2000" dirty="0">
              <a:solidFill>
                <a:schemeClr val="bg1"/>
              </a:solidFill>
              <a:latin typeface="Arial Black"/>
            </a:endParaRPr>
          </a:p>
        </p:txBody>
      </p:sp>
      <p:sp>
        <p:nvSpPr>
          <p:cNvPr id="35" name="Rectangle 26"/>
          <p:cNvSpPr/>
          <p:nvPr/>
        </p:nvSpPr>
        <p:spPr>
          <a:xfrm>
            <a:off x="5023203" y="1412787"/>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37" name="TextBox 27"/>
          <p:cNvSpPr txBox="1"/>
          <p:nvPr/>
        </p:nvSpPr>
        <p:spPr>
          <a:xfrm>
            <a:off x="5119944" y="1476084"/>
            <a:ext cx="3340488"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系统调用</a:t>
            </a:r>
          </a:p>
        </p:txBody>
      </p:sp>
      <p:sp>
        <p:nvSpPr>
          <p:cNvPr id="38" name="Rectangle 2"/>
          <p:cNvSpPr/>
          <p:nvPr/>
        </p:nvSpPr>
        <p:spPr>
          <a:xfrm>
            <a:off x="645990" y="1975941"/>
            <a:ext cx="2236510" cy="1138773"/>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a:r>
              <a:rPr lang="zh-CN" sz="4000" b="1">
                <a:solidFill>
                  <a:srgbClr val="254061"/>
                </a:solidFill>
                <a:latin typeface="微软雅黑"/>
                <a:ea typeface="微软雅黑"/>
              </a:rPr>
              <a:t>分享内容</a:t>
            </a:r>
            <a:endParaRPr lang="en-US" sz="4000" b="1">
              <a:solidFill>
                <a:srgbClr val="254061"/>
              </a:solidFill>
              <a:latin typeface="微软雅黑"/>
              <a:ea typeface="微软雅黑"/>
            </a:endParaRPr>
          </a:p>
          <a:p>
            <a:pPr algn="ctr"/>
            <a:r>
              <a:rPr lang="en-US" sz="2800" b="1">
                <a:solidFill>
                  <a:srgbClr val="254061"/>
                </a:solidFill>
                <a:latin typeface="微软雅黑"/>
                <a:ea typeface="微软雅黑"/>
              </a:rPr>
              <a:t>Contents</a:t>
            </a:r>
            <a:endParaRPr lang="zh-CN" sz="2800" b="1">
              <a:solidFill>
                <a:srgbClr val="254061"/>
              </a:solidFill>
              <a:latin typeface="微软雅黑"/>
              <a:ea typeface="微软雅黑"/>
            </a:endParaRPr>
          </a:p>
        </p:txBody>
      </p:sp>
      <p:sp>
        <p:nvSpPr>
          <p:cNvPr id="41" name="Rectangle 24"/>
          <p:cNvSpPr/>
          <p:nvPr/>
        </p:nvSpPr>
        <p:spPr>
          <a:xfrm>
            <a:off x="4085333" y="3406656"/>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2" name="TextBox 25"/>
          <p:cNvSpPr txBox="1"/>
          <p:nvPr/>
        </p:nvSpPr>
        <p:spPr>
          <a:xfrm>
            <a:off x="4104221" y="3469954"/>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a:solidFill>
                  <a:schemeClr val="bg1"/>
                </a:solidFill>
                <a:latin typeface="Arial Black"/>
              </a:rPr>
              <a:t>03</a:t>
            </a:r>
            <a:endParaRPr lang="zh-CN" sz="2000">
              <a:solidFill>
                <a:schemeClr val="bg1"/>
              </a:solidFill>
              <a:latin typeface="Arial Black"/>
            </a:endParaRPr>
          </a:p>
        </p:txBody>
      </p:sp>
      <p:sp>
        <p:nvSpPr>
          <p:cNvPr id="44" name="Rectangle 26"/>
          <p:cNvSpPr/>
          <p:nvPr/>
        </p:nvSpPr>
        <p:spPr>
          <a:xfrm>
            <a:off x="5026067" y="3406656"/>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6" name="TextBox 27"/>
          <p:cNvSpPr txBox="1"/>
          <p:nvPr/>
        </p:nvSpPr>
        <p:spPr>
          <a:xfrm>
            <a:off x="5026068" y="3469953"/>
            <a:ext cx="3917950" cy="52070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lvl="0"/>
            <a:r>
              <a:rPr lang="zh-CN" altLang="en-US" sz="2800" b="1" dirty="0">
                <a:solidFill>
                  <a:schemeClr val="bg1"/>
                </a:solidFill>
                <a:latin typeface="微软雅黑"/>
                <a:ea typeface="微软雅黑"/>
              </a:rPr>
              <a:t>中断的管理</a:t>
            </a:r>
            <a:endParaRPr lang="zh-CN" sz="2800" b="1" dirty="0">
              <a:solidFill>
                <a:srgbClr val="FFFFFF"/>
              </a:solidFill>
              <a:latin typeface="微软雅黑"/>
              <a:ea typeface="微软雅黑"/>
            </a:endParaRPr>
          </a:p>
        </p:txBody>
      </p:sp>
    </p:spTree>
    <p:extLst>
      <p:ext uri="{BB962C8B-B14F-4D97-AF65-F5344CB8AC3E}">
        <p14:creationId xmlns:p14="http://schemas.microsoft.com/office/powerpoint/2010/main" val="39866605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1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中断的概念</a:t>
            </a:r>
            <a:endParaRPr lang="zh-CN" sz="20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323528" y="806692"/>
            <a:ext cx="7596336" cy="1200329"/>
          </a:xfrm>
          <a:prstGeom prst="rect">
            <a:avLst/>
          </a:prstGeom>
          <a:noFill/>
        </p:spPr>
        <p:txBody>
          <a:bodyPr wrap="square">
            <a:spAutoFit/>
          </a:bodyPr>
          <a:lstStyle/>
          <a:p>
            <a:r>
              <a:rPr lang="zh-CN" altLang="en-US" dirty="0">
                <a:solidFill>
                  <a:srgbClr val="252B3A"/>
                </a:solidFill>
                <a:latin typeface="Microsoft YaHei" panose="020B0503020204020204" pitchFamily="34" charset="-122"/>
                <a:ea typeface="Microsoft YaHei" panose="020B0503020204020204" pitchFamily="34" charset="-122"/>
              </a:rPr>
              <a:t>中断概念</a:t>
            </a:r>
          </a:p>
          <a:p>
            <a:r>
              <a:rPr lang="zh-CN" altLang="en-US" dirty="0">
                <a:solidFill>
                  <a:srgbClr val="252B3A"/>
                </a:solidFill>
                <a:latin typeface="Microsoft YaHei" panose="020B0503020204020204" pitchFamily="34" charset="-122"/>
                <a:ea typeface="Microsoft YaHei" panose="020B0503020204020204" pitchFamily="34" charset="-122"/>
              </a:rPr>
              <a:t>中断是指程序运行过程中，出现了一个必须由</a:t>
            </a:r>
            <a:r>
              <a:rPr lang="en-US" altLang="zh-CN" dirty="0">
                <a:solidFill>
                  <a:srgbClr val="252B3A"/>
                </a:solidFill>
                <a:latin typeface="Microsoft YaHei" panose="020B0503020204020204" pitchFamily="34" charset="-122"/>
                <a:ea typeface="Microsoft YaHei" panose="020B0503020204020204" pitchFamily="34" charset="-122"/>
              </a:rPr>
              <a:t>CPU</a:t>
            </a:r>
            <a:r>
              <a:rPr lang="zh-CN" altLang="en-US" dirty="0">
                <a:solidFill>
                  <a:srgbClr val="252B3A"/>
                </a:solidFill>
                <a:latin typeface="Microsoft YaHei" panose="020B0503020204020204" pitchFamily="34" charset="-122"/>
                <a:ea typeface="Microsoft YaHei" panose="020B0503020204020204" pitchFamily="34" charset="-122"/>
              </a:rPr>
              <a:t>立即处理的事务。此时，</a:t>
            </a:r>
            <a:r>
              <a:rPr lang="en-US" altLang="zh-CN" dirty="0">
                <a:solidFill>
                  <a:srgbClr val="252B3A"/>
                </a:solidFill>
                <a:latin typeface="Microsoft YaHei" panose="020B0503020204020204" pitchFamily="34" charset="-122"/>
                <a:ea typeface="Microsoft YaHei" panose="020B0503020204020204" pitchFamily="34" charset="-122"/>
              </a:rPr>
              <a:t>CPU</a:t>
            </a:r>
            <a:r>
              <a:rPr lang="zh-CN" altLang="en-US" dirty="0">
                <a:solidFill>
                  <a:srgbClr val="252B3A"/>
                </a:solidFill>
                <a:latin typeface="Microsoft YaHei" panose="020B0503020204020204" pitchFamily="34" charset="-122"/>
                <a:ea typeface="Microsoft YaHei" panose="020B0503020204020204" pitchFamily="34" charset="-122"/>
              </a:rPr>
              <a:t>暂时中止当前程序的执行转而处理这个事务，这个过程就叫做中断。中断模块的核心是中断控制器。</a:t>
            </a:r>
          </a:p>
        </p:txBody>
      </p:sp>
      <p:pic>
        <p:nvPicPr>
          <p:cNvPr id="1027" name="Picture 3">
            <a:extLst>
              <a:ext uri="{FF2B5EF4-FFF2-40B4-BE49-F238E27FC236}">
                <a16:creationId xmlns:a16="http://schemas.microsoft.com/office/drawing/2014/main" id="{C83BF8AC-15AE-62DD-DEB5-39B9AF11071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1720" y="2188726"/>
            <a:ext cx="4921191" cy="2448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189493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99199" y="104762"/>
            <a:ext cx="2312561" cy="461665"/>
          </a:xfrm>
          <a:prstGeom prst="rect">
            <a:avLst/>
          </a:prstGeom>
          <a:noFill/>
        </p:spPr>
        <p:txBody>
          <a:bodyPr wrap="square">
            <a:spAutoFit/>
          </a:bodyPr>
          <a:lstStyle/>
          <a:p>
            <a:pPr algn="ctr"/>
            <a:r>
              <a:rPr lang="zh-CN" altLang="en-US" sz="2400" spc="45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2400" spc="450" dirty="0">
              <a:solidFill>
                <a:srgbClr val="202F41"/>
              </a:solidFill>
              <a:latin typeface="仓耳玄三M W05" panose="02020400000000000000" pitchFamily="18" charset="-122"/>
              <a:ea typeface="仓耳玄三M W05" panose="02020400000000000000" pitchFamily="18" charset="-122"/>
              <a:sym typeface="+mn-lt"/>
            </a:endParaRPr>
          </a:p>
        </p:txBody>
      </p:sp>
      <p:pic>
        <p:nvPicPr>
          <p:cNvPr id="4" name="Picture 2" descr="OpenHarmony LiteOS-A内核文档之学习--系统调用-开源基础软件社区">
            <a:extLst>
              <a:ext uri="{FF2B5EF4-FFF2-40B4-BE49-F238E27FC236}">
                <a16:creationId xmlns:a16="http://schemas.microsoft.com/office/drawing/2014/main" id="{99495419-C986-6E0E-E8C8-B70469DE82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5479" y="627534"/>
            <a:ext cx="7088382" cy="40262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1688695"/>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1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中断的概念</a:t>
            </a:r>
            <a:endParaRPr lang="zh-CN" sz="20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773832" y="1556087"/>
            <a:ext cx="7596336" cy="2031325"/>
          </a:xfrm>
          <a:prstGeom prst="rect">
            <a:avLst/>
          </a:prstGeom>
          <a:noFill/>
        </p:spPr>
        <p:txBody>
          <a:bodyPr wrap="square">
            <a:spAutoFit/>
          </a:bodyPr>
          <a:lstStyle/>
          <a:p>
            <a:pPr algn="just"/>
            <a:r>
              <a:rPr lang="zh-CN" altLang="en-US" dirty="0">
                <a:solidFill>
                  <a:srgbClr val="252B3A"/>
                </a:solidFill>
                <a:latin typeface="Microsoft YaHei" panose="020B0503020204020204" pitchFamily="34" charset="-122"/>
                <a:ea typeface="Microsoft YaHei" panose="020B0503020204020204" pitchFamily="34" charset="-122"/>
              </a:rPr>
              <a:t>外设可以在没有</a:t>
            </a:r>
            <a:r>
              <a:rPr lang="en-US" altLang="zh-CN" dirty="0">
                <a:solidFill>
                  <a:srgbClr val="252B3A"/>
                </a:solidFill>
                <a:latin typeface="Microsoft YaHei" panose="020B0503020204020204" pitchFamily="34" charset="-122"/>
                <a:ea typeface="Microsoft YaHei" panose="020B0503020204020204" pitchFamily="34" charset="-122"/>
              </a:rPr>
              <a:t>CPU</a:t>
            </a:r>
            <a:r>
              <a:rPr lang="zh-CN" altLang="en-US" dirty="0">
                <a:solidFill>
                  <a:srgbClr val="252B3A"/>
                </a:solidFill>
                <a:latin typeface="Microsoft YaHei" panose="020B0503020204020204" pitchFamily="34" charset="-122"/>
                <a:ea typeface="Microsoft YaHei" panose="020B0503020204020204" pitchFamily="34" charset="-122"/>
              </a:rPr>
              <a:t>介入的情况下完成一定的工作，但某些情况下也需要</a:t>
            </a:r>
            <a:r>
              <a:rPr lang="en-US" altLang="zh-CN" dirty="0">
                <a:solidFill>
                  <a:srgbClr val="252B3A"/>
                </a:solidFill>
                <a:latin typeface="Microsoft YaHei" panose="020B0503020204020204" pitchFamily="34" charset="-122"/>
                <a:ea typeface="Microsoft YaHei" panose="020B0503020204020204" pitchFamily="34" charset="-122"/>
              </a:rPr>
              <a:t>CPU</a:t>
            </a:r>
            <a:r>
              <a:rPr lang="zh-CN" altLang="en-US" dirty="0">
                <a:solidFill>
                  <a:srgbClr val="252B3A"/>
                </a:solidFill>
                <a:latin typeface="Microsoft YaHei" panose="020B0503020204020204" pitchFamily="34" charset="-122"/>
                <a:ea typeface="Microsoft YaHei" panose="020B0503020204020204" pitchFamily="34" charset="-122"/>
              </a:rPr>
              <a:t>为其执行一定的工作。</a:t>
            </a:r>
            <a:endParaRPr lang="en-US" altLang="zh-CN" dirty="0">
              <a:solidFill>
                <a:srgbClr val="252B3A"/>
              </a:solidFill>
              <a:latin typeface="Microsoft YaHei" panose="020B0503020204020204" pitchFamily="34" charset="-122"/>
              <a:ea typeface="Microsoft YaHei" panose="020B0503020204020204" pitchFamily="34" charset="-122"/>
            </a:endParaRPr>
          </a:p>
          <a:p>
            <a:pPr algn="just"/>
            <a:r>
              <a:rPr lang="zh-CN" altLang="en-US" dirty="0">
                <a:solidFill>
                  <a:srgbClr val="252B3A"/>
                </a:solidFill>
                <a:latin typeface="Microsoft YaHei" panose="020B0503020204020204" pitchFamily="34" charset="-122"/>
                <a:ea typeface="Microsoft YaHei" panose="020B0503020204020204" pitchFamily="34" charset="-122"/>
              </a:rPr>
              <a:t>通过中断机制，在外设不需要</a:t>
            </a:r>
            <a:r>
              <a:rPr lang="en-US" altLang="zh-CN" dirty="0">
                <a:solidFill>
                  <a:srgbClr val="252B3A"/>
                </a:solidFill>
                <a:latin typeface="Microsoft YaHei" panose="020B0503020204020204" pitchFamily="34" charset="-122"/>
                <a:ea typeface="Microsoft YaHei" panose="020B0503020204020204" pitchFamily="34" charset="-122"/>
              </a:rPr>
              <a:t>CPU</a:t>
            </a:r>
            <a:r>
              <a:rPr lang="zh-CN" altLang="en-US" dirty="0">
                <a:solidFill>
                  <a:srgbClr val="252B3A"/>
                </a:solidFill>
                <a:latin typeface="Microsoft YaHei" panose="020B0503020204020204" pitchFamily="34" charset="-122"/>
                <a:ea typeface="Microsoft YaHei" panose="020B0503020204020204" pitchFamily="34" charset="-122"/>
              </a:rPr>
              <a:t>介入时，</a:t>
            </a:r>
            <a:r>
              <a:rPr lang="en-US" altLang="zh-CN" dirty="0">
                <a:solidFill>
                  <a:srgbClr val="252B3A"/>
                </a:solidFill>
                <a:latin typeface="Microsoft YaHei" panose="020B0503020204020204" pitchFamily="34" charset="-122"/>
                <a:ea typeface="Microsoft YaHei" panose="020B0503020204020204" pitchFamily="34" charset="-122"/>
              </a:rPr>
              <a:t>CPU</a:t>
            </a:r>
            <a:r>
              <a:rPr lang="zh-CN" altLang="en-US" dirty="0">
                <a:solidFill>
                  <a:srgbClr val="252B3A"/>
                </a:solidFill>
                <a:latin typeface="Microsoft YaHei" panose="020B0503020204020204" pitchFamily="34" charset="-122"/>
                <a:ea typeface="Microsoft YaHei" panose="020B0503020204020204" pitchFamily="34" charset="-122"/>
              </a:rPr>
              <a:t>可以执行其它任务，而当外设需要</a:t>
            </a:r>
            <a:r>
              <a:rPr lang="en-US" altLang="zh-CN" dirty="0">
                <a:solidFill>
                  <a:srgbClr val="252B3A"/>
                </a:solidFill>
                <a:latin typeface="Microsoft YaHei" panose="020B0503020204020204" pitchFamily="34" charset="-122"/>
                <a:ea typeface="Microsoft YaHei" panose="020B0503020204020204" pitchFamily="34" charset="-122"/>
              </a:rPr>
              <a:t>CPU</a:t>
            </a:r>
            <a:r>
              <a:rPr lang="zh-CN" altLang="en-US" dirty="0">
                <a:solidFill>
                  <a:srgbClr val="252B3A"/>
                </a:solidFill>
                <a:latin typeface="Microsoft YaHei" panose="020B0503020204020204" pitchFamily="34" charset="-122"/>
                <a:ea typeface="Microsoft YaHei" panose="020B0503020204020204" pitchFamily="34" charset="-122"/>
              </a:rPr>
              <a:t>时，将通过产生中断信号使</a:t>
            </a:r>
            <a:r>
              <a:rPr lang="en-US" altLang="zh-CN" dirty="0">
                <a:solidFill>
                  <a:srgbClr val="252B3A"/>
                </a:solidFill>
                <a:latin typeface="Microsoft YaHei" panose="020B0503020204020204" pitchFamily="34" charset="-122"/>
                <a:ea typeface="Microsoft YaHei" panose="020B0503020204020204" pitchFamily="34" charset="-122"/>
              </a:rPr>
              <a:t>CPU</a:t>
            </a:r>
            <a:r>
              <a:rPr lang="zh-CN" altLang="en-US" dirty="0">
                <a:solidFill>
                  <a:srgbClr val="252B3A"/>
                </a:solidFill>
                <a:latin typeface="Microsoft YaHei" panose="020B0503020204020204" pitchFamily="34" charset="-122"/>
                <a:ea typeface="Microsoft YaHei" panose="020B0503020204020204" pitchFamily="34" charset="-122"/>
              </a:rPr>
              <a:t>立即中断当前任务来响应中断请求。</a:t>
            </a:r>
            <a:endParaRPr lang="en-US" altLang="zh-CN" dirty="0">
              <a:solidFill>
                <a:srgbClr val="252B3A"/>
              </a:solidFill>
              <a:latin typeface="Microsoft YaHei" panose="020B0503020204020204" pitchFamily="34" charset="-122"/>
              <a:ea typeface="Microsoft YaHei" panose="020B0503020204020204" pitchFamily="34" charset="-122"/>
            </a:endParaRPr>
          </a:p>
          <a:p>
            <a:pPr algn="just"/>
            <a:r>
              <a:rPr lang="zh-CN" altLang="en-US" dirty="0">
                <a:solidFill>
                  <a:srgbClr val="252B3A"/>
                </a:solidFill>
                <a:latin typeface="Microsoft YaHei" panose="020B0503020204020204" pitchFamily="34" charset="-122"/>
                <a:ea typeface="Microsoft YaHei" panose="020B0503020204020204" pitchFamily="34" charset="-122"/>
              </a:rPr>
              <a:t>这样可以使</a:t>
            </a:r>
            <a:r>
              <a:rPr lang="en-US" altLang="zh-CN" dirty="0">
                <a:solidFill>
                  <a:srgbClr val="252B3A"/>
                </a:solidFill>
                <a:latin typeface="Microsoft YaHei" panose="020B0503020204020204" pitchFamily="34" charset="-122"/>
                <a:ea typeface="Microsoft YaHei" panose="020B0503020204020204" pitchFamily="34" charset="-122"/>
              </a:rPr>
              <a:t>CPU</a:t>
            </a:r>
            <a:r>
              <a:rPr lang="zh-CN" altLang="en-US" dirty="0">
                <a:solidFill>
                  <a:srgbClr val="252B3A"/>
                </a:solidFill>
                <a:latin typeface="Microsoft YaHei" panose="020B0503020204020204" pitchFamily="34" charset="-122"/>
                <a:ea typeface="Microsoft YaHei" panose="020B0503020204020204" pitchFamily="34" charset="-122"/>
              </a:rPr>
              <a:t>避免把大量时间耗费在等待、查询外设状态的操作上，大大提高系统实时性以及执行效率。</a:t>
            </a:r>
          </a:p>
        </p:txBody>
      </p:sp>
    </p:spTree>
    <p:extLst>
      <p:ext uri="{BB962C8B-B14F-4D97-AF65-F5344CB8AC3E}">
        <p14:creationId xmlns:p14="http://schemas.microsoft.com/office/powerpoint/2010/main" val="305154244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2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中断相关的硬件介绍</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215516" y="915566"/>
            <a:ext cx="8712968" cy="3693319"/>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与中断相关的硬件可以划分为三类：设备、中断控制器、</a:t>
            </a:r>
            <a:r>
              <a:rPr lang="en-US" altLang="zh-CN" b="0" i="0" dirty="0">
                <a:solidFill>
                  <a:srgbClr val="2C3E50"/>
                </a:solidFill>
                <a:effectLst/>
                <a:latin typeface="Georgia Pro" panose="02040502050405020303" pitchFamily="18" charset="0"/>
              </a:rPr>
              <a:t>CPU</a:t>
            </a:r>
            <a:endParaRPr lang="zh-CN" altLang="en-US" b="0" i="0" dirty="0">
              <a:solidFill>
                <a:srgbClr val="2C3E50"/>
              </a:solidFill>
              <a:effectLst/>
              <a:latin typeface="Georgia Pro" panose="02040502050405020303" pitchFamily="18" charset="0"/>
            </a:endParaRPr>
          </a:p>
          <a:p>
            <a:pPr algn="just">
              <a:buFont typeface="Arial" panose="020B0604020202020204" pitchFamily="34" charset="0"/>
              <a:buChar char="•"/>
            </a:pPr>
            <a:r>
              <a:rPr lang="zh-CN" altLang="en-US" b="1" i="0" dirty="0">
                <a:solidFill>
                  <a:srgbClr val="2C3E50"/>
                </a:solidFill>
                <a:effectLst/>
                <a:latin typeface="Georgia Pro" panose="02040502050405020303" pitchFamily="18" charset="0"/>
              </a:rPr>
              <a:t>设备</a:t>
            </a:r>
            <a:r>
              <a:rPr lang="zh-CN" altLang="en-US" b="0" i="0" dirty="0">
                <a:solidFill>
                  <a:srgbClr val="2C3E50"/>
                </a:solidFill>
                <a:effectLst/>
                <a:latin typeface="Georgia Pro" panose="02040502050405020303" pitchFamily="18" charset="0"/>
              </a:rPr>
              <a:t> 发起中断的源，当设备需要请求</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时，产生一个中断信号，该信号连接至中断控制器。</a:t>
            </a:r>
          </a:p>
          <a:p>
            <a:pPr algn="just">
              <a:buFont typeface="Arial" panose="020B0604020202020204" pitchFamily="34" charset="0"/>
              <a:buChar char="•"/>
            </a:pPr>
            <a:r>
              <a:rPr lang="zh-CN" altLang="en-US" b="1" i="0" dirty="0">
                <a:solidFill>
                  <a:srgbClr val="2C3E50"/>
                </a:solidFill>
                <a:effectLst/>
                <a:latin typeface="Georgia Pro" panose="02040502050405020303" pitchFamily="18" charset="0"/>
              </a:rPr>
              <a:t>中断控制器</a:t>
            </a:r>
            <a:r>
              <a:rPr lang="zh-CN" altLang="en-US" b="0" i="0" dirty="0">
                <a:solidFill>
                  <a:srgbClr val="2C3E50"/>
                </a:solidFill>
                <a:effectLst/>
                <a:latin typeface="Georgia Pro" panose="02040502050405020303" pitchFamily="18" charset="0"/>
              </a:rPr>
              <a:t> 中断控制器是</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众多外设中的一个，管理外设的外设，外设要使用</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得先经过它仲裁， 它一方面接收其它外设中断引脚的输入，另一方面它会发出中断信号给</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。所以可以通过对中断控制器编程来打开和关闭中断源、设置中断源的优先级和触发方式。常用的中断控制器有</a:t>
            </a:r>
            <a:r>
              <a:rPr lang="en-US" altLang="zh-CN" b="0" i="0" dirty="0">
                <a:solidFill>
                  <a:srgbClr val="2C3E50"/>
                </a:solidFill>
                <a:effectLst/>
                <a:latin typeface="Georgia Pro" panose="02040502050405020303" pitchFamily="18" charset="0"/>
              </a:rPr>
              <a:t>VIC</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Vector Interrupt Controller</a:t>
            </a:r>
            <a:r>
              <a:rPr lang="zh-CN" altLang="en-US" b="0" i="0" dirty="0">
                <a:solidFill>
                  <a:srgbClr val="2C3E50"/>
                </a:solidFill>
                <a:effectLst/>
                <a:latin typeface="Georgia Pro" panose="02040502050405020303" pitchFamily="18" charset="0"/>
              </a:rPr>
              <a:t>）和</a:t>
            </a:r>
            <a:r>
              <a:rPr lang="en-US" altLang="zh-CN" b="0" i="0" dirty="0">
                <a:solidFill>
                  <a:srgbClr val="2C3E50"/>
                </a:solidFill>
                <a:effectLst/>
                <a:latin typeface="Georgia Pro" panose="02040502050405020303" pitchFamily="18" charset="0"/>
              </a:rPr>
              <a:t>GIC</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General Interrupt Controller</a:t>
            </a:r>
            <a:r>
              <a:rPr lang="zh-CN" altLang="en-US" b="0" i="0" dirty="0">
                <a:solidFill>
                  <a:srgbClr val="2C3E50"/>
                </a:solidFill>
                <a:effectLst/>
                <a:latin typeface="Georgia Pro" panose="02040502050405020303" pitchFamily="18" charset="0"/>
              </a:rPr>
              <a:t>）。在</a:t>
            </a:r>
            <a:r>
              <a:rPr lang="en-US" altLang="zh-CN" b="0" i="0" dirty="0">
                <a:solidFill>
                  <a:srgbClr val="2C3E50"/>
                </a:solidFill>
                <a:effectLst/>
                <a:latin typeface="Georgia Pro" panose="02040502050405020303" pitchFamily="18" charset="0"/>
              </a:rPr>
              <a:t>ARM Cortex-M</a:t>
            </a:r>
            <a:r>
              <a:rPr lang="zh-CN" altLang="en-US" b="0" i="0" dirty="0">
                <a:solidFill>
                  <a:srgbClr val="2C3E50"/>
                </a:solidFill>
                <a:effectLst/>
                <a:latin typeface="Georgia Pro" panose="02040502050405020303" pitchFamily="18" charset="0"/>
              </a:rPr>
              <a:t>系列中使用的中断控制器是</a:t>
            </a:r>
            <a:r>
              <a:rPr lang="en-US" altLang="zh-CN" b="0" i="0" dirty="0">
                <a:solidFill>
                  <a:srgbClr val="2C3E50"/>
                </a:solidFill>
                <a:effectLst/>
                <a:latin typeface="Georgia Pro" panose="02040502050405020303" pitchFamily="18" charset="0"/>
              </a:rPr>
              <a:t>NVIC</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Nested Vector Interrupt Controller</a:t>
            </a:r>
            <a:r>
              <a:rPr lang="zh-CN" altLang="en-US" b="0" i="0" dirty="0">
                <a:solidFill>
                  <a:srgbClr val="2C3E50"/>
                </a:solidFill>
                <a:effectLst/>
                <a:latin typeface="Georgia Pro" panose="02040502050405020303" pitchFamily="18" charset="0"/>
              </a:rPr>
              <a:t>）。在</a:t>
            </a:r>
            <a:r>
              <a:rPr lang="en-US" altLang="zh-CN" b="0" i="0" dirty="0">
                <a:solidFill>
                  <a:srgbClr val="2C3E50"/>
                </a:solidFill>
                <a:effectLst/>
                <a:latin typeface="Georgia Pro" panose="02040502050405020303" pitchFamily="18" charset="0"/>
              </a:rPr>
              <a:t>ARM Cortex-A7</a:t>
            </a:r>
            <a:r>
              <a:rPr lang="zh-CN" altLang="en-US" b="0" i="0" dirty="0">
                <a:solidFill>
                  <a:srgbClr val="2C3E50"/>
                </a:solidFill>
                <a:effectLst/>
                <a:latin typeface="Georgia Pro" panose="02040502050405020303" pitchFamily="18" charset="0"/>
              </a:rPr>
              <a:t>中使用的中断控制器是</a:t>
            </a:r>
            <a:r>
              <a:rPr lang="en-US" altLang="zh-CN" b="0" i="0" dirty="0">
                <a:solidFill>
                  <a:srgbClr val="2C3E50"/>
                </a:solidFill>
                <a:effectLst/>
                <a:latin typeface="Georgia Pro" panose="02040502050405020303" pitchFamily="18" charset="0"/>
              </a:rPr>
              <a:t>GIC</a:t>
            </a:r>
            <a:r>
              <a:rPr lang="zh-CN" altLang="en-US" b="0" i="0" dirty="0">
                <a:solidFill>
                  <a:srgbClr val="2C3E50"/>
                </a:solidFill>
                <a:effectLst/>
                <a:latin typeface="Georgia Pro" panose="02040502050405020303" pitchFamily="18" charset="0"/>
              </a:rPr>
              <a:t>。</a:t>
            </a: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中断控制器分发中断源的请求给各个</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收到请求便中断当前正在执行的任务，转而执行中断处理程序。</a:t>
            </a:r>
          </a:p>
          <a:p>
            <a:pPr algn="just"/>
            <a:endParaRPr lang="zh-CN" altLang="en-US" dirty="0">
              <a:solidFill>
                <a:srgbClr val="252B3A"/>
              </a:solidFill>
              <a:latin typeface="Microsoft YaHei" panose="020B0503020204020204" pitchFamily="34" charset="-122"/>
              <a:ea typeface="Microsoft YaHei" panose="020B0503020204020204" pitchFamily="34" charset="-122"/>
            </a:endParaRPr>
          </a:p>
        </p:txBody>
      </p:sp>
    </p:spTree>
    <p:extLst>
      <p:ext uri="{BB962C8B-B14F-4D97-AF65-F5344CB8AC3E}">
        <p14:creationId xmlns:p14="http://schemas.microsoft.com/office/powerpoint/2010/main" val="24437521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2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中断相关的硬件介绍</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2050" name="Picture 2">
            <a:extLst>
              <a:ext uri="{FF2B5EF4-FFF2-40B4-BE49-F238E27FC236}">
                <a16:creationId xmlns:a16="http://schemas.microsoft.com/office/drawing/2014/main" id="{D47C68A5-BE15-52F1-55DF-A7B3D7DB91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35121"/>
            <a:ext cx="9144000" cy="2522537"/>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a:extLst>
              <a:ext uri="{FF2B5EF4-FFF2-40B4-BE49-F238E27FC236}">
                <a16:creationId xmlns:a16="http://schemas.microsoft.com/office/drawing/2014/main" id="{E46ABBDC-EBCC-D6B9-97BC-8027273E064F}"/>
              </a:ext>
            </a:extLst>
          </p:cNvPr>
          <p:cNvPicPr>
            <a:picLocks noChangeAspect="1"/>
          </p:cNvPicPr>
          <p:nvPr/>
        </p:nvPicPr>
        <p:blipFill>
          <a:blip r:embed="rId4"/>
          <a:stretch>
            <a:fillRect/>
          </a:stretch>
        </p:blipFill>
        <p:spPr>
          <a:xfrm>
            <a:off x="47539" y="3356535"/>
            <a:ext cx="9060965" cy="1150720"/>
          </a:xfrm>
          <a:prstGeom prst="rect">
            <a:avLst/>
          </a:prstGeom>
        </p:spPr>
      </p:pic>
    </p:spTree>
    <p:extLst>
      <p:ext uri="{BB962C8B-B14F-4D97-AF65-F5344CB8AC3E}">
        <p14:creationId xmlns:p14="http://schemas.microsoft.com/office/powerpoint/2010/main" val="293315031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3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中断源</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215516" y="699542"/>
            <a:ext cx="8712968" cy="3970318"/>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所谓中断源，即引起中断的事件或原因，或发出中断申请的来源。 可分为外部中断源和内部中断源两大类。</a:t>
            </a: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外部中断源是指由</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的外部事件引发的中断。主要包括：</a:t>
            </a:r>
          </a:p>
          <a:p>
            <a:pPr marL="742950" lvl="1" indent="-285750" algn="l">
              <a:buFont typeface="Arial" panose="020B0604020202020204" pitchFamily="34" charset="0"/>
              <a:buChar char="•"/>
            </a:pPr>
            <a:r>
              <a:rPr lang="zh-CN" altLang="en-US" b="0" i="0" dirty="0">
                <a:solidFill>
                  <a:srgbClr val="2C3E50"/>
                </a:solidFill>
                <a:effectLst/>
                <a:latin typeface="Georgia Pro" panose="02040502050405020303" pitchFamily="18" charset="0"/>
              </a:rPr>
              <a:t>一般中、慢速外设，如键盘、打印机、鼠标等；</a:t>
            </a:r>
          </a:p>
          <a:p>
            <a:pPr marL="742950" lvl="1" indent="-285750" algn="l">
              <a:buFont typeface="Arial" panose="020B0604020202020204" pitchFamily="34" charset="0"/>
              <a:buChar char="•"/>
            </a:pPr>
            <a:r>
              <a:rPr lang="zh-CN" altLang="en-US" b="0" i="0" dirty="0">
                <a:solidFill>
                  <a:srgbClr val="2C3E50"/>
                </a:solidFill>
                <a:effectLst/>
                <a:latin typeface="Georgia Pro" panose="02040502050405020303" pitchFamily="18" charset="0"/>
              </a:rPr>
              <a:t>数据通道，如磁盘、数据采集装置、网络等；</a:t>
            </a:r>
          </a:p>
          <a:p>
            <a:pPr marL="742950" lvl="1" indent="-285750" algn="l">
              <a:buFont typeface="Arial" panose="020B0604020202020204" pitchFamily="34" charset="0"/>
              <a:buChar char="•"/>
            </a:pPr>
            <a:r>
              <a:rPr lang="zh-CN" altLang="en-US" b="0" i="0" dirty="0">
                <a:solidFill>
                  <a:srgbClr val="2C3E50"/>
                </a:solidFill>
                <a:effectLst/>
                <a:latin typeface="Georgia Pro" panose="02040502050405020303" pitchFamily="18" charset="0"/>
              </a:rPr>
              <a:t>实时时钟，如定时器定时已到，发中断申请；</a:t>
            </a:r>
          </a:p>
          <a:p>
            <a:pPr marL="742950" lvl="1" indent="-285750" algn="l">
              <a:buFont typeface="Arial" panose="020B0604020202020204" pitchFamily="34" charset="0"/>
              <a:buChar char="•"/>
            </a:pPr>
            <a:r>
              <a:rPr lang="zh-CN" altLang="en-US" b="0" i="0" dirty="0">
                <a:solidFill>
                  <a:srgbClr val="2C3E50"/>
                </a:solidFill>
                <a:effectLst/>
                <a:latin typeface="Georgia Pro" panose="02040502050405020303" pitchFamily="18" charset="0"/>
              </a:rPr>
              <a:t>故障源，如电源掉电、外设故障、存储器读出出错以及越限报警等事件。</a:t>
            </a: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内部中断源是指由</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的内部事件（异常）引发的中断，主要包括：</a:t>
            </a:r>
          </a:p>
          <a:p>
            <a:pPr marL="742950" lvl="1" indent="-285750" algn="l">
              <a:buFont typeface="Arial" panose="020B0604020202020204" pitchFamily="34" charset="0"/>
              <a:buChar char="•"/>
            </a:pPr>
            <a:r>
              <a:rPr lang="zh-CN" altLang="en-US" b="0" i="0" dirty="0">
                <a:solidFill>
                  <a:srgbClr val="2C3E50"/>
                </a:solidFill>
                <a:effectLst/>
                <a:latin typeface="Georgia Pro" panose="02040502050405020303" pitchFamily="18" charset="0"/>
              </a:rPr>
              <a:t>由</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执行中断指令</a:t>
            </a:r>
            <a:r>
              <a:rPr lang="en-US" altLang="zh-CN" b="0" i="0" dirty="0">
                <a:solidFill>
                  <a:srgbClr val="2C3E50"/>
                </a:solidFill>
                <a:effectLst/>
                <a:latin typeface="Georgia Pro" panose="02040502050405020303" pitchFamily="18" charset="0"/>
              </a:rPr>
              <a:t>INT n</a:t>
            </a:r>
            <a:r>
              <a:rPr lang="zh-CN" altLang="en-US" b="0" i="0" dirty="0">
                <a:solidFill>
                  <a:srgbClr val="2C3E50"/>
                </a:solidFill>
                <a:effectLst/>
                <a:latin typeface="Georgia Pro" panose="02040502050405020303" pitchFamily="18" charset="0"/>
              </a:rPr>
              <a:t>引起的中断；</a:t>
            </a:r>
          </a:p>
          <a:p>
            <a:pPr marL="742950" lvl="1" indent="-285750" algn="l">
              <a:buFont typeface="Arial" panose="020B0604020202020204" pitchFamily="34" charset="0"/>
              <a:buChar char="•"/>
            </a:pPr>
            <a:r>
              <a:rPr lang="zh-CN" altLang="en-US" b="0" i="0" dirty="0">
                <a:solidFill>
                  <a:srgbClr val="2C3E50"/>
                </a:solidFill>
                <a:effectLst/>
                <a:latin typeface="Georgia Pro" panose="02040502050405020303" pitchFamily="18" charset="0"/>
              </a:rPr>
              <a:t>由</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的某些运算错误引起的中断，如除数为</a:t>
            </a:r>
            <a:r>
              <a:rPr lang="en-US" altLang="zh-CN" b="0" i="0" dirty="0">
                <a:solidFill>
                  <a:srgbClr val="2C3E50"/>
                </a:solidFill>
                <a:effectLst/>
                <a:latin typeface="Georgia Pro" panose="02040502050405020303" pitchFamily="18" charset="0"/>
              </a:rPr>
              <a:t>0</a:t>
            </a:r>
            <a:r>
              <a:rPr lang="zh-CN" altLang="en-US" b="0" i="0" dirty="0">
                <a:solidFill>
                  <a:srgbClr val="2C3E50"/>
                </a:solidFill>
                <a:effectLst/>
                <a:latin typeface="Georgia Pro" panose="02040502050405020303" pitchFamily="18" charset="0"/>
              </a:rPr>
              <a:t>或商数超过了寄存器所能表达的范围、溢出等；</a:t>
            </a:r>
          </a:p>
          <a:p>
            <a:pPr marL="742950" lvl="1" indent="-285750" algn="l">
              <a:buFont typeface="Arial" panose="020B0604020202020204" pitchFamily="34" charset="0"/>
              <a:buChar char="•"/>
            </a:pPr>
            <a:r>
              <a:rPr lang="zh-CN" altLang="en-US" b="0" i="0" dirty="0">
                <a:solidFill>
                  <a:srgbClr val="2C3E50"/>
                </a:solidFill>
                <a:effectLst/>
                <a:latin typeface="Georgia Pro" panose="02040502050405020303" pitchFamily="18" charset="0"/>
              </a:rPr>
              <a:t>为调试程序设置的中断，如单步中断、断点中断；</a:t>
            </a:r>
          </a:p>
          <a:p>
            <a:pPr marL="742950" lvl="1" indent="-285750" algn="l">
              <a:buFont typeface="Arial" panose="020B0604020202020204" pitchFamily="34" charset="0"/>
              <a:buChar char="•"/>
            </a:pPr>
            <a:r>
              <a:rPr lang="zh-CN" altLang="en-US" b="0" i="0" dirty="0">
                <a:solidFill>
                  <a:srgbClr val="2C3E50"/>
                </a:solidFill>
                <a:effectLst/>
                <a:latin typeface="Georgia Pro" panose="02040502050405020303" pitchFamily="18" charset="0"/>
              </a:rPr>
              <a:t>由特殊操作引起的异常，如存储器越限、缺页等。</a:t>
            </a:r>
          </a:p>
          <a:p>
            <a:pPr marL="742950" lvl="1" indent="-285750" algn="l">
              <a:buFont typeface="Arial" panose="020B0604020202020204" pitchFamily="34" charset="0"/>
              <a:buChar char="•"/>
            </a:pPr>
            <a:r>
              <a:rPr lang="zh-CN" altLang="en-US" b="0" i="0" dirty="0">
                <a:solidFill>
                  <a:srgbClr val="2C3E50"/>
                </a:solidFill>
                <a:effectLst/>
                <a:latin typeface="Georgia Pro" panose="02040502050405020303" pitchFamily="18" charset="0"/>
              </a:rPr>
              <a:t>核间中断，比如</a:t>
            </a:r>
            <a:r>
              <a:rPr lang="en-US" altLang="zh-CN" b="0" i="0" dirty="0" err="1">
                <a:solidFill>
                  <a:srgbClr val="2C3E50"/>
                </a:solidFill>
                <a:effectLst/>
                <a:latin typeface="Georgia Pro" panose="02040502050405020303" pitchFamily="18" charset="0"/>
              </a:rPr>
              <a:t>cpu</a:t>
            </a:r>
            <a:r>
              <a:rPr lang="en-US" altLang="zh-CN" b="0" i="0" dirty="0">
                <a:solidFill>
                  <a:srgbClr val="2C3E50"/>
                </a:solidFill>
                <a:effectLst/>
                <a:latin typeface="Georgia Pro" panose="02040502050405020303" pitchFamily="18" charset="0"/>
              </a:rPr>
              <a:t> a </a:t>
            </a:r>
            <a:r>
              <a:rPr lang="zh-CN" altLang="en-US" b="0" i="0" dirty="0">
                <a:solidFill>
                  <a:srgbClr val="2C3E50"/>
                </a:solidFill>
                <a:effectLst/>
                <a:latin typeface="Georgia Pro" panose="02040502050405020303" pitchFamily="18" charset="0"/>
              </a:rPr>
              <a:t>让 </a:t>
            </a:r>
            <a:r>
              <a:rPr lang="en-US" altLang="zh-CN" b="0" i="0" dirty="0" err="1">
                <a:solidFill>
                  <a:srgbClr val="2C3E50"/>
                </a:solidFill>
                <a:effectLst/>
                <a:latin typeface="Georgia Pro" panose="02040502050405020303" pitchFamily="18" charset="0"/>
              </a:rPr>
              <a:t>cpu</a:t>
            </a:r>
            <a:r>
              <a:rPr lang="en-US" altLang="zh-CN" b="0" i="0" dirty="0">
                <a:solidFill>
                  <a:srgbClr val="2C3E50"/>
                </a:solidFill>
                <a:effectLst/>
                <a:latin typeface="Georgia Pro" panose="02040502050405020303" pitchFamily="18" charset="0"/>
              </a:rPr>
              <a:t> b </a:t>
            </a:r>
            <a:r>
              <a:rPr lang="zh-CN" altLang="en-US" b="0" i="0" dirty="0">
                <a:solidFill>
                  <a:srgbClr val="2C3E50"/>
                </a:solidFill>
                <a:effectLst/>
                <a:latin typeface="Georgia Pro" panose="02040502050405020303" pitchFamily="18" charset="0"/>
              </a:rPr>
              <a:t>停止工作，产生调度等等。</a:t>
            </a:r>
          </a:p>
        </p:txBody>
      </p:sp>
    </p:spTree>
    <p:extLst>
      <p:ext uri="{BB962C8B-B14F-4D97-AF65-F5344CB8AC3E}">
        <p14:creationId xmlns:p14="http://schemas.microsoft.com/office/powerpoint/2010/main" val="1470578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4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中断类型</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215516" y="699542"/>
            <a:ext cx="8712968" cy="3139321"/>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把中断源划分为三种中断类型</a:t>
            </a:r>
          </a:p>
          <a:p>
            <a:pPr algn="just">
              <a:buFont typeface="Arial" panose="020B0604020202020204" pitchFamily="34" charset="0"/>
              <a:buChar char="•"/>
            </a:pPr>
            <a:r>
              <a:rPr lang="en-US" altLang="zh-CN" b="0" i="0" dirty="0">
                <a:solidFill>
                  <a:srgbClr val="2C3E50"/>
                </a:solidFill>
                <a:effectLst/>
                <a:latin typeface="Georgia Pro" panose="02040502050405020303" pitchFamily="18" charset="0"/>
              </a:rPr>
              <a:t>PPI</a:t>
            </a:r>
            <a:r>
              <a:rPr lang="zh-CN" altLang="en-US" b="0" i="0" dirty="0">
                <a:solidFill>
                  <a:srgbClr val="2C3E50"/>
                </a:solidFill>
                <a:effectLst/>
                <a:latin typeface="Georgia Pro" panose="02040502050405020303" pitchFamily="18" charset="0"/>
              </a:rPr>
              <a:t>：私有外设中断</a:t>
            </a:r>
            <a:r>
              <a:rPr lang="en-US" altLang="zh-CN" b="0" i="0" dirty="0">
                <a:solidFill>
                  <a:srgbClr val="2C3E50"/>
                </a:solidFill>
                <a:effectLst/>
                <a:latin typeface="Georgia Pro" panose="02040502050405020303" pitchFamily="18" charset="0"/>
              </a:rPr>
              <a:t>(Private Peripheral Interrupt)</a:t>
            </a:r>
            <a:r>
              <a:rPr lang="zh-CN" altLang="en-US" b="0" i="0" dirty="0">
                <a:solidFill>
                  <a:srgbClr val="2C3E50"/>
                </a:solidFill>
                <a:effectLst/>
                <a:latin typeface="Georgia Pro" panose="02040502050405020303" pitchFamily="18" charset="0"/>
              </a:rPr>
              <a:t>，是每个</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私有的中断。最多支持</a:t>
            </a:r>
            <a:r>
              <a:rPr lang="en-US" altLang="zh-CN" b="0" i="0" dirty="0">
                <a:solidFill>
                  <a:srgbClr val="2C3E50"/>
                </a:solidFill>
                <a:effectLst/>
                <a:latin typeface="Georgia Pro" panose="02040502050405020303" pitchFamily="18" charset="0"/>
              </a:rPr>
              <a:t>16</a:t>
            </a:r>
            <a:r>
              <a:rPr lang="zh-CN" altLang="en-US" b="0" i="0" dirty="0">
                <a:solidFill>
                  <a:srgbClr val="2C3E50"/>
                </a:solidFill>
                <a:effectLst/>
                <a:latin typeface="Georgia Pro" panose="02040502050405020303" pitchFamily="18" charset="0"/>
              </a:rPr>
              <a:t>个</a:t>
            </a:r>
            <a:r>
              <a:rPr lang="en-US" altLang="zh-CN" b="0" i="0" dirty="0">
                <a:solidFill>
                  <a:srgbClr val="2C3E50"/>
                </a:solidFill>
                <a:effectLst/>
                <a:latin typeface="Georgia Pro" panose="02040502050405020303" pitchFamily="18" charset="0"/>
              </a:rPr>
              <a:t>PPI</a:t>
            </a:r>
            <a:r>
              <a:rPr lang="zh-CN" altLang="en-US" b="0" i="0" dirty="0">
                <a:solidFill>
                  <a:srgbClr val="2C3E50"/>
                </a:solidFill>
                <a:effectLst/>
                <a:latin typeface="Georgia Pro" panose="02040502050405020303" pitchFamily="18" charset="0"/>
              </a:rPr>
              <a:t>中断，硬件中断号从</a:t>
            </a:r>
            <a:r>
              <a:rPr lang="en-US" altLang="zh-CN" b="0" i="0" dirty="0">
                <a:solidFill>
                  <a:srgbClr val="2C3E50"/>
                </a:solidFill>
                <a:effectLst/>
                <a:latin typeface="Georgia Pro" panose="02040502050405020303" pitchFamily="18" charset="0"/>
              </a:rPr>
              <a:t>ID16~ID31</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PPI</a:t>
            </a:r>
            <a:r>
              <a:rPr lang="zh-CN" altLang="en-US" b="0" i="0" dirty="0">
                <a:solidFill>
                  <a:srgbClr val="2C3E50"/>
                </a:solidFill>
                <a:effectLst/>
                <a:latin typeface="Georgia Pro" panose="02040502050405020303" pitchFamily="18" charset="0"/>
              </a:rPr>
              <a:t>通常会送达到指定的</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上，应用场景有</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本地时钟。</a:t>
            </a:r>
          </a:p>
          <a:p>
            <a:pPr algn="just">
              <a:buFont typeface="Arial" panose="020B0604020202020204" pitchFamily="34" charset="0"/>
              <a:buChar char="•"/>
            </a:pPr>
            <a:r>
              <a:rPr lang="en-US" altLang="zh-CN" b="0" i="0" dirty="0">
                <a:solidFill>
                  <a:srgbClr val="2C3E50"/>
                </a:solidFill>
                <a:effectLst/>
                <a:latin typeface="Georgia Pro" panose="02040502050405020303" pitchFamily="18" charset="0"/>
              </a:rPr>
              <a:t>SGI</a:t>
            </a:r>
            <a:r>
              <a:rPr lang="zh-CN" altLang="en-US" b="0" i="0" dirty="0">
                <a:solidFill>
                  <a:srgbClr val="2C3E50"/>
                </a:solidFill>
                <a:effectLst/>
                <a:latin typeface="Georgia Pro" panose="02040502050405020303" pitchFamily="18" charset="0"/>
              </a:rPr>
              <a:t>：软件触发中断</a:t>
            </a:r>
            <a:r>
              <a:rPr lang="en-US" altLang="zh-CN" b="0" i="0" dirty="0">
                <a:solidFill>
                  <a:srgbClr val="2C3E50"/>
                </a:solidFill>
                <a:effectLst/>
                <a:latin typeface="Georgia Pro" panose="02040502050405020303" pitchFamily="18" charset="0"/>
              </a:rPr>
              <a:t>(Software Generated Interrupt)</a:t>
            </a:r>
            <a:r>
              <a:rPr lang="zh-CN" altLang="en-US" b="0" i="0" dirty="0">
                <a:solidFill>
                  <a:srgbClr val="2C3E50"/>
                </a:solidFill>
                <a:effectLst/>
                <a:latin typeface="Georgia Pro" panose="02040502050405020303" pitchFamily="18" charset="0"/>
              </a:rPr>
              <a:t>通常用于多核间通讯，最多支持</a:t>
            </a:r>
            <a:r>
              <a:rPr lang="en-US" altLang="zh-CN" b="0" i="0" dirty="0">
                <a:solidFill>
                  <a:srgbClr val="2C3E50"/>
                </a:solidFill>
                <a:effectLst/>
                <a:latin typeface="Georgia Pro" panose="02040502050405020303" pitchFamily="18" charset="0"/>
              </a:rPr>
              <a:t>16</a:t>
            </a:r>
            <a:r>
              <a:rPr lang="zh-CN" altLang="en-US" b="0" i="0" dirty="0">
                <a:solidFill>
                  <a:srgbClr val="2C3E50"/>
                </a:solidFill>
                <a:effectLst/>
                <a:latin typeface="Georgia Pro" panose="02040502050405020303" pitchFamily="18" charset="0"/>
              </a:rPr>
              <a:t>个</a:t>
            </a:r>
            <a:r>
              <a:rPr lang="en-US" altLang="zh-CN" b="0" i="0" dirty="0">
                <a:solidFill>
                  <a:srgbClr val="2C3E50"/>
                </a:solidFill>
                <a:effectLst/>
                <a:latin typeface="Georgia Pro" panose="02040502050405020303" pitchFamily="18" charset="0"/>
              </a:rPr>
              <a:t>SGI</a:t>
            </a:r>
            <a:r>
              <a:rPr lang="zh-CN" altLang="en-US" b="0" i="0" dirty="0">
                <a:solidFill>
                  <a:srgbClr val="2C3E50"/>
                </a:solidFill>
                <a:effectLst/>
                <a:latin typeface="Georgia Pro" panose="02040502050405020303" pitchFamily="18" charset="0"/>
              </a:rPr>
              <a:t>中断，硬件中断号从</a:t>
            </a:r>
            <a:r>
              <a:rPr lang="en-US" altLang="zh-CN" b="0" i="0" dirty="0">
                <a:solidFill>
                  <a:srgbClr val="2C3E50"/>
                </a:solidFill>
                <a:effectLst/>
                <a:latin typeface="Georgia Pro" panose="02040502050405020303" pitchFamily="18" charset="0"/>
              </a:rPr>
              <a:t>ID0~ID15</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SGI</a:t>
            </a:r>
            <a:r>
              <a:rPr lang="zh-CN" altLang="en-US" b="0" i="0" dirty="0">
                <a:solidFill>
                  <a:srgbClr val="2C3E50"/>
                </a:solidFill>
                <a:effectLst/>
                <a:latin typeface="Georgia Pro" panose="02040502050405020303" pitchFamily="18" charset="0"/>
              </a:rPr>
              <a:t>通常在内核中被用作核间中断</a:t>
            </a:r>
            <a:r>
              <a:rPr lang="en-US" altLang="zh-CN" b="0" i="0" dirty="0">
                <a:solidFill>
                  <a:srgbClr val="2C3E50"/>
                </a:solidFill>
                <a:effectLst/>
                <a:latin typeface="Georgia Pro" panose="02040502050405020303" pitchFamily="18" charset="0"/>
              </a:rPr>
              <a:t>(inter-processor interrupts)</a:t>
            </a:r>
            <a:r>
              <a:rPr lang="zh-CN" altLang="en-US" b="0" i="0" dirty="0">
                <a:solidFill>
                  <a:srgbClr val="2C3E50"/>
                </a:solidFill>
                <a:effectLst/>
                <a:latin typeface="Georgia Pro" panose="02040502050405020303" pitchFamily="18" charset="0"/>
              </a:rPr>
              <a:t>，信号会送达到系统指定的</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上。 主要用于多个皇上</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并存的情况，皇上们直接约一起玩。</a:t>
            </a:r>
          </a:p>
          <a:p>
            <a:pPr algn="just">
              <a:buFont typeface="Arial" panose="020B0604020202020204" pitchFamily="34" charset="0"/>
              <a:buChar char="•"/>
            </a:pPr>
            <a:r>
              <a:rPr lang="en-US" altLang="zh-CN" b="0" i="0" dirty="0">
                <a:solidFill>
                  <a:srgbClr val="2C3E50"/>
                </a:solidFill>
                <a:effectLst/>
                <a:latin typeface="Georgia Pro" panose="02040502050405020303" pitchFamily="18" charset="0"/>
              </a:rPr>
              <a:t>SPI</a:t>
            </a:r>
            <a:r>
              <a:rPr lang="zh-CN" altLang="en-US" b="0" i="0" dirty="0">
                <a:solidFill>
                  <a:srgbClr val="2C3E50"/>
                </a:solidFill>
                <a:effectLst/>
                <a:latin typeface="Georgia Pro" panose="02040502050405020303" pitchFamily="18" charset="0"/>
              </a:rPr>
              <a:t>：公用外设中断</a:t>
            </a:r>
            <a:r>
              <a:rPr lang="en-US" altLang="zh-CN" b="0" i="0" dirty="0">
                <a:solidFill>
                  <a:srgbClr val="2C3E50"/>
                </a:solidFill>
                <a:effectLst/>
                <a:latin typeface="Georgia Pro" panose="02040502050405020303" pitchFamily="18" charset="0"/>
              </a:rPr>
              <a:t>(Shared Peripheral Interrupt)</a:t>
            </a:r>
            <a:r>
              <a:rPr lang="zh-CN" altLang="en-US" b="0" i="0" dirty="0">
                <a:solidFill>
                  <a:srgbClr val="2C3E50"/>
                </a:solidFill>
                <a:effectLst/>
                <a:latin typeface="Georgia Pro" panose="02040502050405020303" pitchFamily="18" charset="0"/>
              </a:rPr>
              <a:t>，最多可以支持</a:t>
            </a:r>
            <a:r>
              <a:rPr lang="en-US" altLang="zh-CN" b="0" i="0" dirty="0">
                <a:solidFill>
                  <a:srgbClr val="2C3E50"/>
                </a:solidFill>
                <a:effectLst/>
                <a:latin typeface="Georgia Pro" panose="02040502050405020303" pitchFamily="18" charset="0"/>
              </a:rPr>
              <a:t>988</a:t>
            </a:r>
            <a:r>
              <a:rPr lang="zh-CN" altLang="en-US" b="0" i="0" dirty="0">
                <a:solidFill>
                  <a:srgbClr val="2C3E50"/>
                </a:solidFill>
                <a:effectLst/>
                <a:latin typeface="Georgia Pro" panose="02040502050405020303" pitchFamily="18" charset="0"/>
              </a:rPr>
              <a:t>个外设中断，硬件中断号从</a:t>
            </a:r>
            <a:r>
              <a:rPr lang="en-US" altLang="zh-CN" b="0" i="0" dirty="0">
                <a:solidFill>
                  <a:srgbClr val="2C3E50"/>
                </a:solidFill>
                <a:effectLst/>
                <a:latin typeface="Georgia Pro" panose="02040502050405020303" pitchFamily="18" charset="0"/>
              </a:rPr>
              <a:t>ID32~ID1019</a:t>
            </a:r>
            <a:r>
              <a:rPr lang="zh-CN" altLang="en-US" b="0" i="0" dirty="0">
                <a:solidFill>
                  <a:srgbClr val="2C3E50"/>
                </a:solidFill>
                <a:effectLst/>
                <a:latin typeface="Georgia Pro" panose="02040502050405020303" pitchFamily="18" charset="0"/>
              </a:rPr>
              <a:t>。 属于外部公事，这种事比较多，所以排号也多，除了前面两种其他的都属于这类的。</a:t>
            </a:r>
          </a:p>
        </p:txBody>
      </p:sp>
    </p:spTree>
    <p:extLst>
      <p:ext uri="{BB962C8B-B14F-4D97-AF65-F5344CB8AC3E}">
        <p14:creationId xmlns:p14="http://schemas.microsoft.com/office/powerpoint/2010/main" val="81806498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5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中断请求与中断触发</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215516" y="1131590"/>
            <a:ext cx="8712968" cy="2031325"/>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“紧急事件”需向</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提出申请（发一个电脉冲信号），要求</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暂停当前执行的任务，转而处理该“紧急事件”，这一申请过程称为中断请求，这个申请必须经过中断控制器仲裁。</a:t>
            </a:r>
            <a:endParaRPr lang="en-US" altLang="zh-CN" b="0" i="0" dirty="0">
              <a:solidFill>
                <a:srgbClr val="2C3E50"/>
              </a:solidFill>
              <a:effectLst/>
              <a:latin typeface="Georgia Pro" panose="02040502050405020303" pitchFamily="18" charset="0"/>
            </a:endParaRPr>
          </a:p>
          <a:p>
            <a:pPr algn="just"/>
            <a:endParaRPr lang="en-US" altLang="zh-CN" dirty="0">
              <a:solidFill>
                <a:srgbClr val="2C3E50"/>
              </a:solidFill>
              <a:latin typeface="Georgia Pro" panose="02040502050405020303" pitchFamily="18" charset="0"/>
            </a:endParaRPr>
          </a:p>
          <a:p>
            <a:pPr algn="just"/>
            <a:r>
              <a:rPr lang="zh-CN" altLang="en-US" b="0" i="0" dirty="0">
                <a:solidFill>
                  <a:srgbClr val="2C3E50"/>
                </a:solidFill>
                <a:effectLst/>
                <a:latin typeface="Georgia Pro" panose="02040502050405020303" pitchFamily="18" charset="0"/>
              </a:rPr>
              <a:t>中断源向中断控制器发送中断信号</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电平触发或边沿触发</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，中断控制器对中断进行仲裁，确定优先级，将中断信号送给</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。中断源产生中断信号的时候，会将中断触发器置“</a:t>
            </a:r>
            <a:r>
              <a:rPr lang="en-US" altLang="zh-CN" b="0" i="0" dirty="0">
                <a:solidFill>
                  <a:srgbClr val="2C3E50"/>
                </a:solidFill>
                <a:effectLst/>
                <a:latin typeface="Georgia Pro" panose="02040502050405020303" pitchFamily="18" charset="0"/>
              </a:rPr>
              <a:t>1”</a:t>
            </a:r>
            <a:r>
              <a:rPr lang="zh-CN" altLang="en-US" b="0" i="0" dirty="0">
                <a:solidFill>
                  <a:srgbClr val="2C3E50"/>
                </a:solidFill>
                <a:effectLst/>
                <a:latin typeface="Georgia Pro" panose="02040502050405020303" pitchFamily="18" charset="0"/>
              </a:rPr>
              <a:t>，表明该中断源产生了中断，要求</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去响应该中断。</a:t>
            </a:r>
          </a:p>
        </p:txBody>
      </p:sp>
    </p:spTree>
    <p:extLst>
      <p:ext uri="{BB962C8B-B14F-4D97-AF65-F5344CB8AC3E}">
        <p14:creationId xmlns:p14="http://schemas.microsoft.com/office/powerpoint/2010/main" val="164929471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6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中断优先级与中断处理程序</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215516" y="1131590"/>
            <a:ext cx="8712968" cy="1477328"/>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为使系统能够及时响应并处理所有中断，系统根据中断时间的重要性和紧迫程度，将中断源分为若干个级别，称作中断优先级。</a:t>
            </a:r>
            <a:endParaRPr lang="en-US" altLang="zh-CN" b="0" i="0" dirty="0">
              <a:solidFill>
                <a:srgbClr val="2C3E50"/>
              </a:solidFill>
              <a:effectLst/>
              <a:latin typeface="Georgia Pro" panose="02040502050405020303" pitchFamily="18" charset="0"/>
            </a:endParaRPr>
          </a:p>
          <a:p>
            <a:pPr algn="just"/>
            <a:endParaRPr lang="en-US" altLang="zh-CN" dirty="0">
              <a:solidFill>
                <a:srgbClr val="2C3E50"/>
              </a:solidFill>
              <a:latin typeface="Georgia Pro" panose="02040502050405020303" pitchFamily="18" charset="0"/>
            </a:endParaRPr>
          </a:p>
          <a:p>
            <a:pPr algn="just"/>
            <a:r>
              <a:rPr lang="zh-CN" altLang="en-US" b="0" i="0" dirty="0">
                <a:solidFill>
                  <a:srgbClr val="2C3E50"/>
                </a:solidFill>
                <a:effectLst/>
                <a:latin typeface="Georgia Pro" panose="02040502050405020303" pitchFamily="18" charset="0"/>
              </a:rPr>
              <a:t>当外设产生中断请求后，</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暂停当前的任务，转而响应中断申请，即执行中断处理程序。产生中断的每个设备都有相应的中断处理程序。</a:t>
            </a:r>
          </a:p>
        </p:txBody>
      </p:sp>
    </p:spTree>
    <p:extLst>
      <p:ext uri="{BB962C8B-B14F-4D97-AF65-F5344CB8AC3E}">
        <p14:creationId xmlns:p14="http://schemas.microsoft.com/office/powerpoint/2010/main" val="38044893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7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中断向量表</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215516" y="1131590"/>
            <a:ext cx="8712968" cy="2862322"/>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中断号</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每个中断请求信号都会有特定的标志，使得计算机能够判断是哪个设备提出的中断请求，这个标志就是中断号。</a:t>
            </a: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endParaRPr lang="zh-CN" altLang="en-US" b="0" i="0" dirty="0">
              <a:solidFill>
                <a:srgbClr val="2C3E50"/>
              </a:solidFill>
              <a:effectLst/>
              <a:latin typeface="Georgia Pro" panose="02040502050405020303" pitchFamily="18" charset="0"/>
            </a:endParaRP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中断向量</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中断服务程序的入口地址。</a:t>
            </a: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endParaRPr lang="zh-CN" altLang="en-US" b="0" i="0" dirty="0">
              <a:solidFill>
                <a:srgbClr val="2C3E50"/>
              </a:solidFill>
              <a:effectLst/>
              <a:latin typeface="Georgia Pro" panose="02040502050405020303" pitchFamily="18" charset="0"/>
            </a:endParaRP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中断向量表是存储中断向量的存储区，中断向量与中断号对应，中断向量在中断向量表中按照中断号顺序存储。 中断向量表是所有中断处理程序的入口，如下图所示中断处理过程：把一个函数（用户中断服务程序）同一个虚拟中断向量表中的中断向量联系在一起。当中断向量对应中断发生的时候，被挂接的用户中断服务程序就会被调用执行。</a:t>
            </a:r>
          </a:p>
        </p:txBody>
      </p:sp>
    </p:spTree>
    <p:extLst>
      <p:ext uri="{BB962C8B-B14F-4D97-AF65-F5344CB8AC3E}">
        <p14:creationId xmlns:p14="http://schemas.microsoft.com/office/powerpoint/2010/main" val="1064847585"/>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7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中断向量表</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143508" y="3724425"/>
            <a:ext cx="8856984" cy="923330"/>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所有中断都采用中断向量表的方式进行处理，即当一个中断触发时，处理器将直接判定是哪个中断源，然后直接跳转到相应的固定位置进行处理，每个中断服务程序必须排列在一起放在统一的地址上。中断向量表一般由一个数组定义或在起始代码中给出。</a:t>
            </a:r>
          </a:p>
        </p:txBody>
      </p:sp>
      <p:pic>
        <p:nvPicPr>
          <p:cNvPr id="5122" name="Picture 2">
            <a:extLst>
              <a:ext uri="{FF2B5EF4-FFF2-40B4-BE49-F238E27FC236}">
                <a16:creationId xmlns:a16="http://schemas.microsoft.com/office/drawing/2014/main" id="{AC4849EE-532E-A7AA-4B6A-6D8EF59DDB9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24756" y="684307"/>
            <a:ext cx="6278463" cy="30337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7595438"/>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8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用户中断服务程序（</a:t>
            </a:r>
            <a:r>
              <a:rPr lang="en-US" altLang="zh-CN" sz="2400" b="1" dirty="0">
                <a:solidFill>
                  <a:srgbClr val="254061"/>
                </a:solidFill>
                <a:effectLst>
                  <a:outerShdw blurRad="38100" dist="38100" dir="2700000" algn="tl">
                    <a:srgbClr val="000000">
                      <a:alpha val="43137"/>
                    </a:srgbClr>
                  </a:outerShdw>
                </a:effectLst>
                <a:latin typeface="微软雅黑"/>
                <a:ea typeface="微软雅黑"/>
              </a:rPr>
              <a:t>ISR</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143508" y="1616727"/>
            <a:ext cx="8856984" cy="2308324"/>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在用户中断服务程序（</a:t>
            </a:r>
            <a:r>
              <a:rPr lang="en-US" altLang="zh-CN" b="0" i="0" dirty="0">
                <a:solidFill>
                  <a:srgbClr val="2C3E50"/>
                </a:solidFill>
                <a:effectLst/>
                <a:latin typeface="Georgia Pro" panose="02040502050405020303" pitchFamily="18" charset="0"/>
              </a:rPr>
              <a:t>ISR</a:t>
            </a:r>
            <a:r>
              <a:rPr lang="zh-CN" altLang="en-US" b="0" i="0" dirty="0">
                <a:solidFill>
                  <a:srgbClr val="2C3E50"/>
                </a:solidFill>
                <a:effectLst/>
                <a:latin typeface="Georgia Pro" panose="02040502050405020303" pitchFamily="18" charset="0"/>
              </a:rPr>
              <a:t>）中，分为两种情况</a:t>
            </a:r>
            <a:r>
              <a:rPr lang="en-US" altLang="zh-CN" b="0" i="0" dirty="0">
                <a:solidFill>
                  <a:srgbClr val="2C3E50"/>
                </a:solidFill>
                <a:effectLst/>
                <a:latin typeface="Georgia Pro" panose="02040502050405020303" pitchFamily="18" charset="0"/>
              </a:rPr>
              <a:t>:</a:t>
            </a:r>
          </a:p>
          <a:p>
            <a:pPr algn="just">
              <a:buFont typeface="Arial" panose="020B0604020202020204" pitchFamily="34" charset="0"/>
              <a:buChar char="•"/>
            </a:pPr>
            <a:endParaRPr lang="en-US" altLang="zh-CN" b="0" i="0" dirty="0">
              <a:solidFill>
                <a:srgbClr val="2C3E50"/>
              </a:solidFill>
              <a:effectLst/>
              <a:latin typeface="Georgia Pro" panose="02040502050405020303" pitchFamily="18" charset="0"/>
            </a:endParaRPr>
          </a:p>
          <a:p>
            <a:pPr lvl="1" algn="just">
              <a:buFont typeface="Arial" panose="020B0604020202020204" pitchFamily="34" charset="0"/>
              <a:buChar char="•"/>
            </a:pPr>
            <a:r>
              <a:rPr lang="zh-CN" altLang="en-US" b="0" i="0" dirty="0">
                <a:solidFill>
                  <a:srgbClr val="2C3E50"/>
                </a:solidFill>
                <a:effectLst/>
                <a:latin typeface="Georgia Pro" panose="02040502050405020303" pitchFamily="18" charset="0"/>
              </a:rPr>
              <a:t>第一种情况是不进行线程切换，这种情况下会进行任务中断上下文</a:t>
            </a:r>
            <a:r>
              <a:rPr lang="en-US" altLang="zh-CN" b="0" i="0" dirty="0" err="1">
                <a:solidFill>
                  <a:srgbClr val="2C3E50"/>
                </a:solidFill>
                <a:effectLst/>
                <a:latin typeface="Georgia Pro" panose="02040502050405020303" pitchFamily="18" charset="0"/>
              </a:rPr>
              <a:t>TaskIrqContext</a:t>
            </a:r>
            <a:r>
              <a:rPr lang="zh-CN" altLang="en-US" b="0" i="0" dirty="0">
                <a:solidFill>
                  <a:srgbClr val="2C3E50"/>
                </a:solidFill>
                <a:effectLst/>
                <a:latin typeface="Georgia Pro" panose="02040502050405020303" pitchFamily="18" charset="0"/>
              </a:rPr>
              <a:t>切换，用户中断服务程序和中断后续程序运行完毕后退出中断模式，返回被中断的线程。</a:t>
            </a:r>
            <a:endParaRPr lang="en-US" altLang="zh-CN" b="0" i="0" dirty="0">
              <a:solidFill>
                <a:srgbClr val="2C3E50"/>
              </a:solidFill>
              <a:effectLst/>
              <a:latin typeface="Georgia Pro" panose="02040502050405020303" pitchFamily="18" charset="0"/>
            </a:endParaRPr>
          </a:p>
          <a:p>
            <a:pPr lvl="1" algn="just">
              <a:buFont typeface="Arial" panose="020B0604020202020204" pitchFamily="34" charset="0"/>
              <a:buChar char="•"/>
            </a:pPr>
            <a:endParaRPr lang="zh-CN" altLang="en-US" b="0" i="0" dirty="0">
              <a:solidFill>
                <a:srgbClr val="2C3E50"/>
              </a:solidFill>
              <a:effectLst/>
              <a:latin typeface="Georgia Pro" panose="02040502050405020303" pitchFamily="18" charset="0"/>
            </a:endParaRPr>
          </a:p>
          <a:p>
            <a:pPr lvl="1" algn="just">
              <a:buFont typeface="Arial" panose="020B0604020202020204" pitchFamily="34" charset="0"/>
              <a:buChar char="•"/>
            </a:pPr>
            <a:r>
              <a:rPr lang="zh-CN" altLang="en-US" b="0" i="0" dirty="0">
                <a:solidFill>
                  <a:srgbClr val="2C3E50"/>
                </a:solidFill>
                <a:effectLst/>
                <a:latin typeface="Georgia Pro" panose="02040502050405020303" pitchFamily="18" charset="0"/>
              </a:rPr>
              <a:t>另一种情况是，在中断处理过程中需要进行线程切换，这种切换还会进行任务上下文</a:t>
            </a:r>
            <a:r>
              <a:rPr lang="en-US" altLang="zh-CN" b="0" i="0" dirty="0" err="1">
                <a:solidFill>
                  <a:srgbClr val="2C3E50"/>
                </a:solidFill>
                <a:effectLst/>
                <a:latin typeface="Georgia Pro" panose="02040502050405020303" pitchFamily="18" charset="0"/>
              </a:rPr>
              <a:t>TaskContext</a:t>
            </a:r>
            <a:r>
              <a:rPr lang="zh-CN" altLang="en-US" b="0" i="0" dirty="0">
                <a:solidFill>
                  <a:srgbClr val="2C3E50"/>
                </a:solidFill>
                <a:effectLst/>
                <a:latin typeface="Georgia Pro" panose="02040502050405020303" pitchFamily="18" charset="0"/>
              </a:rPr>
              <a:t>的切换。</a:t>
            </a:r>
          </a:p>
        </p:txBody>
      </p:sp>
    </p:spTree>
    <p:extLst>
      <p:ext uri="{BB962C8B-B14F-4D97-AF65-F5344CB8AC3E}">
        <p14:creationId xmlns:p14="http://schemas.microsoft.com/office/powerpoint/2010/main" val="23247919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89123" y="51470"/>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8" name="文本框 7">
            <a:extLst>
              <a:ext uri="{FF2B5EF4-FFF2-40B4-BE49-F238E27FC236}">
                <a16:creationId xmlns:a16="http://schemas.microsoft.com/office/drawing/2014/main" id="{6A2B0AD2-9FA7-4001-9DBB-89422D219DE0}"/>
              </a:ext>
            </a:extLst>
          </p:cNvPr>
          <p:cNvSpPr txBox="1"/>
          <p:nvPr/>
        </p:nvSpPr>
        <p:spPr>
          <a:xfrm>
            <a:off x="146703" y="843558"/>
            <a:ext cx="5584819" cy="3312368"/>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200" dirty="0"/>
              <a:t>1</a:t>
            </a:r>
            <a:r>
              <a:rPr lang="zh-CN" altLang="zh-CN" sz="1200" dirty="0"/>
              <a:t>、用户态</a:t>
            </a:r>
            <a:r>
              <a:rPr lang="en-US" altLang="zh-CN" sz="1200" dirty="0"/>
              <a:t>main</a:t>
            </a:r>
            <a:r>
              <a:rPr lang="zh-CN" altLang="zh-CN" sz="1200" dirty="0"/>
              <a:t>函数中使用系统调用</a:t>
            </a:r>
            <a:r>
              <a:rPr lang="en-US" altLang="zh-CN" sz="1200" dirty="0" err="1"/>
              <a:t>mq_open</a:t>
            </a:r>
            <a:r>
              <a:rPr lang="en-US" altLang="zh-CN" sz="1200" dirty="0"/>
              <a:t>(</a:t>
            </a:r>
            <a:r>
              <a:rPr lang="en-US" altLang="zh-CN" sz="1200" dirty="0" err="1"/>
              <a:t>posix</a:t>
            </a:r>
            <a:r>
              <a:rPr lang="zh-CN" altLang="zh-CN" sz="1200" dirty="0"/>
              <a:t>标准接口</a:t>
            </a:r>
            <a:r>
              <a:rPr lang="en-US" altLang="zh-CN" sz="1200" dirty="0"/>
              <a:t>)</a:t>
            </a:r>
          </a:p>
          <a:p>
            <a:r>
              <a:rPr lang="en-US" altLang="zh-CN" sz="1200" dirty="0"/>
              <a:t>2</a:t>
            </a:r>
            <a:r>
              <a:rPr lang="zh-CN" altLang="zh-CN" sz="1200" dirty="0"/>
              <a:t>、</a:t>
            </a:r>
            <a:r>
              <a:rPr lang="en-US" altLang="zh-CN" sz="1200" dirty="0" err="1"/>
              <a:t>mq_open</a:t>
            </a:r>
            <a:r>
              <a:rPr lang="zh-CN" altLang="zh-CN" sz="1200" dirty="0"/>
              <a:t>中调用</a:t>
            </a:r>
            <a:r>
              <a:rPr lang="en-US" altLang="zh-CN" sz="1200" dirty="0" err="1"/>
              <a:t>syscall</a:t>
            </a:r>
            <a:r>
              <a:rPr lang="zh-CN" altLang="zh-CN" sz="1200" dirty="0"/>
              <a:t>，将参数传给寄存器</a:t>
            </a:r>
            <a:r>
              <a:rPr lang="en-US" altLang="zh-CN" sz="1200" dirty="0"/>
              <a:t> R7</a:t>
            </a:r>
            <a:r>
              <a:rPr lang="zh-CN" altLang="zh-CN" sz="1200" dirty="0"/>
              <a:t>，</a:t>
            </a:r>
            <a:r>
              <a:rPr lang="en-US" altLang="zh-CN" sz="1200" dirty="0"/>
              <a:t>R0~R6</a:t>
            </a:r>
          </a:p>
          <a:p>
            <a:r>
              <a:rPr lang="en-US" altLang="zh-CN" sz="1200" dirty="0"/>
              <a:t>3</a:t>
            </a:r>
            <a:r>
              <a:rPr lang="zh-CN" altLang="zh-CN" sz="1200" dirty="0"/>
              <a:t>、</a:t>
            </a:r>
            <a:r>
              <a:rPr lang="en-US" altLang="zh-CN" sz="1200" dirty="0"/>
              <a:t>SVC 0 </a:t>
            </a:r>
            <a:r>
              <a:rPr lang="zh-CN" altLang="zh-CN" sz="1200" dirty="0"/>
              <a:t>完成用户模式到内核模式</a:t>
            </a:r>
            <a:r>
              <a:rPr lang="en-US" altLang="zh-CN" sz="1200" dirty="0"/>
              <a:t>(SVC)</a:t>
            </a:r>
            <a:r>
              <a:rPr lang="zh-CN" altLang="zh-CN" sz="1200" dirty="0"/>
              <a:t>的切换</a:t>
            </a:r>
            <a:endParaRPr lang="en-US" altLang="zh-CN" sz="1200" dirty="0"/>
          </a:p>
          <a:p>
            <a:r>
              <a:rPr lang="en-US" altLang="zh-CN" sz="1200" dirty="0"/>
              <a:t>4</a:t>
            </a:r>
            <a:r>
              <a:rPr lang="zh-CN" altLang="zh-CN" sz="1200" dirty="0"/>
              <a:t>、内核态完成系统调用</a:t>
            </a:r>
            <a:endParaRPr lang="en-US" altLang="zh-CN" sz="1200" dirty="0"/>
          </a:p>
          <a:p>
            <a:r>
              <a:rPr lang="en-US" altLang="zh-CN" sz="1200" dirty="0"/>
              <a:t>(1)</a:t>
            </a:r>
            <a:r>
              <a:rPr lang="zh-CN" altLang="en-US" sz="1200" dirty="0"/>
              <a:t>在内核态下运行软中断异常处理函数</a:t>
            </a:r>
            <a:r>
              <a:rPr lang="en-US" altLang="zh-CN" sz="1200" dirty="0"/>
              <a:t>_</a:t>
            </a:r>
            <a:r>
              <a:rPr lang="en-US" altLang="zh-CN" sz="1200" dirty="0" err="1"/>
              <a:t>osExceptSwiHdl</a:t>
            </a:r>
            <a:r>
              <a:rPr lang="zh-CN" altLang="en-US" sz="1200" dirty="0"/>
              <a:t>：</a:t>
            </a:r>
            <a:r>
              <a:rPr lang="en-US" altLang="zh-CN" sz="1200" dirty="0"/>
              <a:t>PC</a:t>
            </a:r>
            <a:r>
              <a:rPr lang="zh-CN" altLang="en-US" sz="1200" dirty="0"/>
              <a:t>寄存器直接指向</a:t>
            </a:r>
            <a:r>
              <a:rPr lang="en-US" altLang="zh-CN" sz="1200" dirty="0"/>
              <a:t>_</a:t>
            </a:r>
            <a:r>
              <a:rPr lang="en-US" altLang="zh-CN" sz="1200" dirty="0" err="1"/>
              <a:t>osExceptSwiHdl</a:t>
            </a:r>
            <a:r>
              <a:rPr lang="zh-CN" altLang="en-US" sz="1200" dirty="0"/>
              <a:t>取指令，先保存用户模式现场</a:t>
            </a:r>
            <a:r>
              <a:rPr lang="en-US" altLang="zh-CN" sz="1200" dirty="0"/>
              <a:t>(R0~R12</a:t>
            </a:r>
            <a:r>
              <a:rPr lang="zh-CN" altLang="en-US" sz="1200" dirty="0"/>
              <a:t>寄存器</a:t>
            </a:r>
            <a:r>
              <a:rPr lang="en-US" altLang="zh-CN" sz="1200" dirty="0"/>
              <a:t>)</a:t>
            </a:r>
            <a:r>
              <a:rPr lang="zh-CN" altLang="en-US" sz="1200" dirty="0"/>
              <a:t>，并调用</a:t>
            </a:r>
            <a:r>
              <a:rPr lang="en-US" altLang="zh-CN" sz="1200" dirty="0"/>
              <a:t>OsArmA32SyscallHandle</a:t>
            </a:r>
            <a:r>
              <a:rPr lang="zh-CN" altLang="en-US" sz="1200" dirty="0"/>
              <a:t>完成系统调用</a:t>
            </a:r>
            <a:endParaRPr lang="en-US" altLang="zh-CN" sz="1200" dirty="0"/>
          </a:p>
          <a:p>
            <a:r>
              <a:rPr lang="en-US" altLang="zh-CN" sz="1200" dirty="0"/>
              <a:t>(2) OsArmA32SyscallHandle</a:t>
            </a:r>
            <a:r>
              <a:rPr lang="zh-CN" altLang="en-US" sz="1200" dirty="0"/>
              <a:t>中通过系统调用号</a:t>
            </a:r>
            <a:r>
              <a:rPr lang="en-US" altLang="zh-CN" sz="1200" dirty="0"/>
              <a:t>(</a:t>
            </a:r>
            <a:r>
              <a:rPr lang="zh-CN" altLang="en-US" sz="1200" dirty="0"/>
              <a:t>保存在</a:t>
            </a:r>
            <a:r>
              <a:rPr lang="en-US" altLang="zh-CN" sz="1200" dirty="0"/>
              <a:t>R7</a:t>
            </a:r>
            <a:r>
              <a:rPr lang="zh-CN" altLang="en-US" sz="1200" dirty="0"/>
              <a:t>寄存器</a:t>
            </a:r>
            <a:r>
              <a:rPr lang="en-US" altLang="zh-CN" sz="1200" dirty="0"/>
              <a:t>)</a:t>
            </a:r>
            <a:r>
              <a:rPr lang="zh-CN" altLang="en-US" sz="1200" dirty="0"/>
              <a:t>查询对应的系统调用具体实现函数（如</a:t>
            </a:r>
            <a:r>
              <a:rPr lang="en-US" altLang="zh-CN" sz="1200" dirty="0" err="1"/>
              <a:t>SYS_mq_open</a:t>
            </a:r>
            <a:r>
              <a:rPr lang="zh-CN" altLang="en-US" sz="1200" dirty="0"/>
              <a:t>）</a:t>
            </a:r>
            <a:endParaRPr lang="en-US" altLang="zh-CN" sz="1200" dirty="0"/>
          </a:p>
          <a:p>
            <a:r>
              <a:rPr lang="en-US" altLang="zh-CN" sz="1200" dirty="0"/>
              <a:t>(3)</a:t>
            </a:r>
            <a:r>
              <a:rPr lang="zh-CN" altLang="en-US" sz="1200" dirty="0"/>
              <a:t>执行完系统调用具体实现函数后返回</a:t>
            </a:r>
            <a:r>
              <a:rPr lang="en-US" altLang="zh-CN" sz="1200" dirty="0"/>
              <a:t>OsArmA32SyscallHandle</a:t>
            </a:r>
            <a:r>
              <a:rPr lang="zh-CN" altLang="en-US" sz="1200" dirty="0"/>
              <a:t>，再返回</a:t>
            </a:r>
            <a:r>
              <a:rPr lang="en-US" altLang="zh-CN" sz="1200" dirty="0"/>
              <a:t>_</a:t>
            </a:r>
            <a:r>
              <a:rPr lang="en-US" altLang="zh-CN" sz="1200" dirty="0" err="1"/>
              <a:t>osExceptSwiHdl</a:t>
            </a:r>
            <a:r>
              <a:rPr lang="zh-CN" altLang="en-US" sz="1200" dirty="0"/>
              <a:t>。</a:t>
            </a:r>
            <a:r>
              <a:rPr lang="en-US" altLang="zh-CN" sz="1200" dirty="0"/>
              <a:t>_</a:t>
            </a:r>
            <a:r>
              <a:rPr lang="en-US" altLang="zh-CN" sz="1200" dirty="0" err="1"/>
              <a:t>osExceptSwiHdl</a:t>
            </a:r>
            <a:r>
              <a:rPr lang="zh-CN" altLang="zh-CN" sz="1200" dirty="0"/>
              <a:t>恢复用户模式现场</a:t>
            </a:r>
            <a:r>
              <a:rPr lang="en-US" altLang="zh-CN" sz="1200" dirty="0"/>
              <a:t>(R0~R12</a:t>
            </a:r>
            <a:r>
              <a:rPr lang="zh-CN" altLang="zh-CN" sz="1200" dirty="0"/>
              <a:t>寄存器</a:t>
            </a:r>
            <a:r>
              <a:rPr lang="en-US" altLang="zh-CN" sz="1200" dirty="0"/>
              <a:t>)</a:t>
            </a:r>
          </a:p>
          <a:p>
            <a:r>
              <a:rPr lang="en-US" altLang="zh-CN" sz="1200" dirty="0"/>
              <a:t>5</a:t>
            </a:r>
            <a:r>
              <a:rPr lang="zh-CN" altLang="zh-CN" sz="1200" dirty="0"/>
              <a:t>、从内核模式切回到用户模式，</a:t>
            </a:r>
            <a:r>
              <a:rPr lang="en-US" altLang="zh-CN" sz="1200" dirty="0"/>
              <a:t>PC</a:t>
            </a:r>
            <a:r>
              <a:rPr lang="zh-CN" altLang="zh-CN" sz="1200" dirty="0"/>
              <a:t>寄存器也切回用户现场，</a:t>
            </a:r>
            <a:r>
              <a:rPr lang="zh-CN" altLang="en-US" sz="1200" dirty="0"/>
              <a:t>依据返回值判断系统调用是否成功。</a:t>
            </a:r>
            <a:r>
              <a:rPr lang="zh-CN" altLang="zh-CN" sz="1200" dirty="0"/>
              <a:t>完成系统调用。</a:t>
            </a:r>
          </a:p>
        </p:txBody>
      </p:sp>
      <p:pic>
        <p:nvPicPr>
          <p:cNvPr id="9" name="图片 8">
            <a:extLst>
              <a:ext uri="{FF2B5EF4-FFF2-40B4-BE49-F238E27FC236}">
                <a16:creationId xmlns:a16="http://schemas.microsoft.com/office/drawing/2014/main" id="{5B3336C2-421F-44D0-A567-3ADBC41E686E}"/>
              </a:ext>
            </a:extLst>
          </p:cNvPr>
          <p:cNvPicPr>
            <a:picLocks noChangeAspect="1"/>
          </p:cNvPicPr>
          <p:nvPr/>
        </p:nvPicPr>
        <p:blipFill>
          <a:blip r:embed="rId2"/>
          <a:stretch>
            <a:fillRect/>
          </a:stretch>
        </p:blipFill>
        <p:spPr>
          <a:xfrm>
            <a:off x="5673942" y="657765"/>
            <a:ext cx="3290546" cy="3827970"/>
          </a:xfrm>
          <a:prstGeom prst="rect">
            <a:avLst/>
          </a:prstGeom>
        </p:spPr>
      </p:pic>
    </p:spTree>
    <p:extLst>
      <p:ext uri="{BB962C8B-B14F-4D97-AF65-F5344CB8AC3E}">
        <p14:creationId xmlns:p14="http://schemas.microsoft.com/office/powerpoint/2010/main" val="2251498895"/>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9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中断嵌套</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179512" y="771550"/>
            <a:ext cx="8856984" cy="1200329"/>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在允许中断嵌套的情况下，在执行中断服务程序的过程中，如果出现高优先级的中断，当前中断服务程序的执行将被打断，以执行高优先级中断的中断服务程序，当高优先级中断的处理完成后，被打断的中断服务程序才又得到继续执行，如果需要进行线程调度，线程的上下文切换将在所有中断处理程序都运行结束时才发生</a:t>
            </a:r>
          </a:p>
        </p:txBody>
      </p:sp>
      <p:pic>
        <p:nvPicPr>
          <p:cNvPr id="12290" name="Picture 2">
            <a:extLst>
              <a:ext uri="{FF2B5EF4-FFF2-40B4-BE49-F238E27FC236}">
                <a16:creationId xmlns:a16="http://schemas.microsoft.com/office/drawing/2014/main" id="{D29E6648-29AC-887E-DDDE-01016A1424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5656" y="2001900"/>
            <a:ext cx="5832648" cy="2451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3560099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10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中断共享</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143508" y="1923678"/>
            <a:ext cx="8856984" cy="1477328"/>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当外设较少时，可以实现一个外设对应一个中断号，但为了支持更多的硬件设备，可以让多个设备共享一个中断号，共享同一个中断号的中断处理程序形成一个链表。当外部设备产生中断申请时，系统会遍历执行中断号对应的中断处理程序链表直到找到对应设备的中断处理程序。在遍历执行过程中，各中断处理程序可以通过检测设备</a:t>
            </a:r>
            <a:r>
              <a:rPr lang="en-US" altLang="zh-CN" b="0" i="0" dirty="0">
                <a:solidFill>
                  <a:srgbClr val="2C3E50"/>
                </a:solidFill>
                <a:effectLst/>
                <a:latin typeface="Georgia Pro" panose="02040502050405020303" pitchFamily="18" charset="0"/>
              </a:rPr>
              <a:t>ID</a:t>
            </a:r>
            <a:r>
              <a:rPr lang="zh-CN" altLang="en-US" b="0" i="0" dirty="0">
                <a:solidFill>
                  <a:srgbClr val="2C3E50"/>
                </a:solidFill>
                <a:effectLst/>
                <a:latin typeface="Georgia Pro" panose="02040502050405020303" pitchFamily="18" charset="0"/>
              </a:rPr>
              <a:t>，判断是否是这个中断处理程序对应的设备产生的中断。</a:t>
            </a:r>
          </a:p>
        </p:txBody>
      </p:sp>
    </p:spTree>
    <p:extLst>
      <p:ext uri="{BB962C8B-B14F-4D97-AF65-F5344CB8AC3E}">
        <p14:creationId xmlns:p14="http://schemas.microsoft.com/office/powerpoint/2010/main" val="14318971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11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核间中断</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107504" y="771550"/>
            <a:ext cx="8856984" cy="923330"/>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属于</a:t>
            </a:r>
            <a:r>
              <a:rPr lang="en-US" altLang="zh-CN" b="0" i="0" dirty="0">
                <a:solidFill>
                  <a:srgbClr val="2C3E50"/>
                </a:solidFill>
                <a:effectLst/>
                <a:latin typeface="Georgia Pro" panose="02040502050405020303" pitchFamily="18" charset="0"/>
              </a:rPr>
              <a:t>SGI</a:t>
            </a:r>
            <a:r>
              <a:rPr lang="zh-CN" altLang="en-US" b="0" i="0" dirty="0">
                <a:solidFill>
                  <a:srgbClr val="2C3E50"/>
                </a:solidFill>
                <a:effectLst/>
                <a:latin typeface="Georgia Pro" panose="02040502050405020303" pitchFamily="18" charset="0"/>
              </a:rPr>
              <a:t>中断类型，对于多核系统，中断控制器允许一个</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上运行的线程去中断其他</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上的线程，这种方式被称为核间中断。核间中断的实现基础是多</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内存共享，采用核间中断可以减少某个</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负荷过大，有效提升系统效率。</a:t>
            </a:r>
          </a:p>
        </p:txBody>
      </p:sp>
      <p:pic>
        <p:nvPicPr>
          <p:cNvPr id="3" name="图片 2">
            <a:extLst>
              <a:ext uri="{FF2B5EF4-FFF2-40B4-BE49-F238E27FC236}">
                <a16:creationId xmlns:a16="http://schemas.microsoft.com/office/drawing/2014/main" id="{714B9680-4DA8-058D-62F3-946B10A8BC05}"/>
              </a:ext>
            </a:extLst>
          </p:cNvPr>
          <p:cNvPicPr>
            <a:picLocks noChangeAspect="1"/>
          </p:cNvPicPr>
          <p:nvPr/>
        </p:nvPicPr>
        <p:blipFill>
          <a:blip r:embed="rId3"/>
          <a:stretch>
            <a:fillRect/>
          </a:stretch>
        </p:blipFill>
        <p:spPr>
          <a:xfrm>
            <a:off x="345378" y="2075854"/>
            <a:ext cx="3314987" cy="1493649"/>
          </a:xfrm>
          <a:prstGeom prst="rect">
            <a:avLst/>
          </a:prstGeom>
        </p:spPr>
      </p:pic>
      <p:sp>
        <p:nvSpPr>
          <p:cNvPr id="7" name="文本框 6">
            <a:extLst>
              <a:ext uri="{FF2B5EF4-FFF2-40B4-BE49-F238E27FC236}">
                <a16:creationId xmlns:a16="http://schemas.microsoft.com/office/drawing/2014/main" id="{8360DD4E-E1F3-711C-5786-A9DA7456EA21}"/>
              </a:ext>
            </a:extLst>
          </p:cNvPr>
          <p:cNvSpPr txBox="1"/>
          <p:nvPr/>
        </p:nvSpPr>
        <p:spPr>
          <a:xfrm>
            <a:off x="4167368" y="2084015"/>
            <a:ext cx="4649560" cy="1200329"/>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可以看出</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之间可以相互唤醒，调度，停止。核间中断有点特殊，出现于多个</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的情况。</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之间可以相互使唤，停止工作。比如</a:t>
            </a:r>
            <a:r>
              <a:rPr lang="en-US" altLang="zh-CN" b="0" i="0" dirty="0">
                <a:solidFill>
                  <a:srgbClr val="2C3E50"/>
                </a:solidFill>
                <a:effectLst/>
                <a:latin typeface="Georgia Pro" panose="02040502050405020303" pitchFamily="18" charset="0"/>
              </a:rPr>
              <a:t>CPUA</a:t>
            </a:r>
            <a:r>
              <a:rPr lang="zh-CN" altLang="en-US" b="0" i="0" dirty="0">
                <a:solidFill>
                  <a:srgbClr val="2C3E50"/>
                </a:solidFill>
                <a:effectLst/>
                <a:latin typeface="Georgia Pro" panose="02040502050405020303" pitchFamily="18" charset="0"/>
              </a:rPr>
              <a:t>通过</a:t>
            </a:r>
            <a:r>
              <a:rPr lang="en-US" altLang="zh-CN" b="0" i="0" dirty="0">
                <a:solidFill>
                  <a:srgbClr val="2C3E50"/>
                </a:solidFill>
                <a:effectLst/>
                <a:latin typeface="Georgia Pro" panose="02040502050405020303" pitchFamily="18" charset="0"/>
              </a:rPr>
              <a:t>GIC</a:t>
            </a:r>
            <a:r>
              <a:rPr lang="zh-CN" altLang="en-US" b="0" i="0" dirty="0">
                <a:solidFill>
                  <a:srgbClr val="2C3E50"/>
                </a:solidFill>
                <a:effectLst/>
                <a:latin typeface="Georgia Pro" panose="02040502050405020303" pitchFamily="18" charset="0"/>
              </a:rPr>
              <a:t>让</a:t>
            </a:r>
            <a:r>
              <a:rPr lang="en-US" altLang="zh-CN" b="0" i="0" dirty="0">
                <a:solidFill>
                  <a:srgbClr val="2C3E50"/>
                </a:solidFill>
                <a:effectLst/>
                <a:latin typeface="Georgia Pro" panose="02040502050405020303" pitchFamily="18" charset="0"/>
              </a:rPr>
              <a:t>CPUB</a:t>
            </a:r>
            <a:r>
              <a:rPr lang="zh-CN" altLang="en-US" b="0" i="0" dirty="0">
                <a:solidFill>
                  <a:srgbClr val="2C3E50"/>
                </a:solidFill>
                <a:effectLst/>
                <a:latin typeface="Georgia Pro" panose="02040502050405020303" pitchFamily="18" charset="0"/>
              </a:rPr>
              <a:t>休息</a:t>
            </a:r>
          </a:p>
        </p:txBody>
      </p:sp>
    </p:spTree>
    <p:extLst>
      <p:ext uri="{BB962C8B-B14F-4D97-AF65-F5344CB8AC3E}">
        <p14:creationId xmlns:p14="http://schemas.microsoft.com/office/powerpoint/2010/main" val="286742964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12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功能</a:t>
            </a:r>
            <a:r>
              <a:rPr lang="en-US" altLang="zh-CN" sz="2400" b="1" dirty="0">
                <a:solidFill>
                  <a:srgbClr val="254061"/>
                </a:solidFill>
                <a:effectLst>
                  <a:outerShdw blurRad="38100" dist="38100" dir="2700000" algn="tl">
                    <a:srgbClr val="000000">
                      <a:alpha val="43137"/>
                    </a:srgbClr>
                  </a:outerShdw>
                </a:effectLst>
                <a:latin typeface="微软雅黑"/>
                <a:ea typeface="微软雅黑"/>
              </a:rPr>
              <a:t>API</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A62FC6CE-4F63-D628-1B00-0DE03AD38624}"/>
              </a:ext>
            </a:extLst>
          </p:cNvPr>
          <p:cNvPicPr>
            <a:picLocks noChangeAspect="1"/>
          </p:cNvPicPr>
          <p:nvPr/>
        </p:nvPicPr>
        <p:blipFill>
          <a:blip r:embed="rId3"/>
          <a:stretch>
            <a:fillRect/>
          </a:stretch>
        </p:blipFill>
        <p:spPr>
          <a:xfrm>
            <a:off x="971600" y="619410"/>
            <a:ext cx="5013437" cy="4236161"/>
          </a:xfrm>
          <a:prstGeom prst="rect">
            <a:avLst/>
          </a:prstGeom>
        </p:spPr>
      </p:pic>
    </p:spTree>
    <p:extLst>
      <p:ext uri="{BB962C8B-B14F-4D97-AF65-F5344CB8AC3E}">
        <p14:creationId xmlns:p14="http://schemas.microsoft.com/office/powerpoint/2010/main" val="314638159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Rectangle 10"/>
          <p:cNvSpPr/>
          <p:nvPr/>
        </p:nvSpPr>
        <p:spPr>
          <a:xfrm>
            <a:off x="4082469" y="3622992"/>
            <a:ext cx="715449" cy="648072"/>
          </a:xfrm>
          <a:prstGeom prst="rect">
            <a:avLst/>
          </a:prstGeom>
          <a:solidFill>
            <a:srgbClr val="8A1420"/>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28" name="TextBox 11"/>
          <p:cNvSpPr txBox="1"/>
          <p:nvPr/>
        </p:nvSpPr>
        <p:spPr>
          <a:xfrm>
            <a:off x="4101357" y="3686290"/>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03</a:t>
            </a:r>
            <a:endParaRPr lang="zh-CN" sz="2000" dirty="0">
              <a:solidFill>
                <a:schemeClr val="bg1"/>
              </a:solidFill>
              <a:latin typeface="Arial Black"/>
            </a:endParaRPr>
          </a:p>
        </p:txBody>
      </p:sp>
      <p:sp>
        <p:nvSpPr>
          <p:cNvPr id="30" name="Rectangle 18"/>
          <p:cNvSpPr/>
          <p:nvPr/>
        </p:nvSpPr>
        <p:spPr>
          <a:xfrm>
            <a:off x="5023203" y="3622992"/>
            <a:ext cx="3731288" cy="648072"/>
          </a:xfrm>
          <a:prstGeom prst="rect">
            <a:avLst/>
          </a:prstGeom>
          <a:solidFill>
            <a:srgbClr val="8A1420"/>
          </a:solidFill>
          <a:ln w="9525" cap="flat" cmpd="sng">
            <a:solidFill>
              <a:srgbClr val="323F4F"/>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endParaRPr lang="zh-CN"/>
          </a:p>
        </p:txBody>
      </p:sp>
      <p:sp>
        <p:nvSpPr>
          <p:cNvPr id="31" name="TextBox 19"/>
          <p:cNvSpPr txBox="1"/>
          <p:nvPr/>
        </p:nvSpPr>
        <p:spPr>
          <a:xfrm>
            <a:off x="5085949" y="3686290"/>
            <a:ext cx="3853806"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中断的管理</a:t>
            </a:r>
          </a:p>
        </p:txBody>
      </p:sp>
      <p:sp>
        <p:nvSpPr>
          <p:cNvPr id="32" name="Rectangle 24"/>
          <p:cNvSpPr/>
          <p:nvPr/>
        </p:nvSpPr>
        <p:spPr>
          <a:xfrm>
            <a:off x="4082469" y="1412787"/>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33" name="TextBox 25"/>
          <p:cNvSpPr txBox="1"/>
          <p:nvPr/>
        </p:nvSpPr>
        <p:spPr>
          <a:xfrm>
            <a:off x="4101357" y="1476085"/>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01</a:t>
            </a:r>
            <a:endParaRPr lang="zh-CN" sz="2000" dirty="0">
              <a:solidFill>
                <a:schemeClr val="bg1"/>
              </a:solidFill>
              <a:latin typeface="Arial Black"/>
            </a:endParaRPr>
          </a:p>
        </p:txBody>
      </p:sp>
      <p:sp>
        <p:nvSpPr>
          <p:cNvPr id="35" name="Rectangle 26"/>
          <p:cNvSpPr/>
          <p:nvPr/>
        </p:nvSpPr>
        <p:spPr>
          <a:xfrm>
            <a:off x="5023203" y="1412787"/>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37" name="TextBox 27"/>
          <p:cNvSpPr txBox="1"/>
          <p:nvPr/>
        </p:nvSpPr>
        <p:spPr>
          <a:xfrm>
            <a:off x="5023204" y="1476084"/>
            <a:ext cx="3916552"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系统调用</a:t>
            </a:r>
          </a:p>
        </p:txBody>
      </p:sp>
      <p:sp>
        <p:nvSpPr>
          <p:cNvPr id="38" name="Rectangle 2"/>
          <p:cNvSpPr/>
          <p:nvPr/>
        </p:nvSpPr>
        <p:spPr>
          <a:xfrm>
            <a:off x="645990" y="1975941"/>
            <a:ext cx="2236510" cy="1138773"/>
          </a:xfrm>
          <a:prstGeom prst="rect">
            <a:avLst/>
          </a:prstGeom>
        </p:spPr>
        <p:txBody>
          <a:bodyPr wrap="non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algn="ctr"/>
            <a:r>
              <a:rPr lang="zh-CN" sz="4000" b="1">
                <a:solidFill>
                  <a:srgbClr val="254061"/>
                </a:solidFill>
                <a:latin typeface="微软雅黑"/>
                <a:ea typeface="微软雅黑"/>
              </a:rPr>
              <a:t>分享内容</a:t>
            </a:r>
            <a:endParaRPr lang="en-US" sz="4000" b="1">
              <a:solidFill>
                <a:srgbClr val="254061"/>
              </a:solidFill>
              <a:latin typeface="微软雅黑"/>
              <a:ea typeface="微软雅黑"/>
            </a:endParaRPr>
          </a:p>
          <a:p>
            <a:pPr algn="ctr"/>
            <a:r>
              <a:rPr lang="en-US" sz="2800" b="1">
                <a:solidFill>
                  <a:srgbClr val="254061"/>
                </a:solidFill>
                <a:latin typeface="微软雅黑"/>
                <a:ea typeface="微软雅黑"/>
              </a:rPr>
              <a:t>Contents</a:t>
            </a:r>
            <a:endParaRPr lang="zh-CN" sz="2800" b="1">
              <a:solidFill>
                <a:srgbClr val="254061"/>
              </a:solidFill>
              <a:latin typeface="微软雅黑"/>
              <a:ea typeface="微软雅黑"/>
            </a:endParaRPr>
          </a:p>
        </p:txBody>
      </p:sp>
      <p:sp>
        <p:nvSpPr>
          <p:cNvPr id="41" name="Rectangle 24"/>
          <p:cNvSpPr/>
          <p:nvPr/>
        </p:nvSpPr>
        <p:spPr>
          <a:xfrm>
            <a:off x="4082469" y="2516744"/>
            <a:ext cx="715449"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2" name="TextBox 25"/>
          <p:cNvSpPr txBox="1"/>
          <p:nvPr/>
        </p:nvSpPr>
        <p:spPr>
          <a:xfrm>
            <a:off x="4101357" y="2580042"/>
            <a:ext cx="768569" cy="584775"/>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en-US" sz="3200" dirty="0">
                <a:solidFill>
                  <a:schemeClr val="bg1"/>
                </a:solidFill>
                <a:latin typeface="Arial Black"/>
              </a:rPr>
              <a:t>02</a:t>
            </a:r>
            <a:endParaRPr lang="zh-CN" sz="2000" dirty="0">
              <a:solidFill>
                <a:schemeClr val="bg1"/>
              </a:solidFill>
              <a:latin typeface="Arial Black"/>
            </a:endParaRPr>
          </a:p>
        </p:txBody>
      </p:sp>
      <p:sp>
        <p:nvSpPr>
          <p:cNvPr id="44" name="Rectangle 26"/>
          <p:cNvSpPr/>
          <p:nvPr/>
        </p:nvSpPr>
        <p:spPr>
          <a:xfrm>
            <a:off x="5023203" y="2516744"/>
            <a:ext cx="3731288" cy="648072"/>
          </a:xfrm>
          <a:prstGeom prst="rect">
            <a:avLst/>
          </a:prstGeom>
          <a:solidFill>
            <a:schemeClr val="tx2">
              <a:lumMod val="75000"/>
            </a:schemeClr>
          </a:solidFill>
          <a:ln w="9525" cap="flat" cmpd="sng">
            <a:solidFill>
              <a:schemeClr val="tx1"/>
            </a:solidFill>
            <a:prstDash val="solid"/>
            <a:round/>
            <a:headEnd type="none" w="med" len="med"/>
            <a:tailEnd type="none" w="med" len="med"/>
          </a:ln>
          <a:effectLst>
            <a:outerShdw dist="17961" dir="2700000" algn="ctr" rotWithShape="0">
              <a:schemeClr val="tx1">
                <a:shade val="60000"/>
              </a:schemeClr>
            </a:outerShdw>
          </a:effectLst>
        </p:spPr>
        <p:txBody>
          <a:bodyPr vert="horz" wrap="square" lIns="91440" tIns="45720" rIns="91440" bIns="45720" numCol="1" anchor="t" anchorCtr="0"/>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pPr defTabSz="914378"/>
            <a:endParaRPr lang="zh-CN"/>
          </a:p>
        </p:txBody>
      </p:sp>
      <p:sp>
        <p:nvSpPr>
          <p:cNvPr id="46" name="TextBox 27"/>
          <p:cNvSpPr txBox="1"/>
          <p:nvPr/>
        </p:nvSpPr>
        <p:spPr>
          <a:xfrm>
            <a:off x="5023204" y="2580041"/>
            <a:ext cx="3917950" cy="523220"/>
          </a:xfrm>
          <a:prstGeom prst="rect">
            <a:avLst/>
          </a:prstGeom>
          <a:noFill/>
        </p:spPr>
        <p:txBody>
          <a:bodyPr wrap="square">
            <a:spAutoFit/>
          </a:bodyPr>
          <a:lstStyle>
            <a:lvl1pPr lvl="0" algn="l">
              <a:spcBef>
                <a:spcPct val="0"/>
              </a:spcBef>
              <a:spcAft>
                <a:spcPct val="0"/>
              </a:spcAft>
              <a:buFont typeface="Arial" charset="0"/>
              <a:defRPr sz="1800" kern="1200">
                <a:solidFill>
                  <a:schemeClr val="tx1"/>
                </a:solidFill>
                <a:latin typeface="Arial"/>
                <a:ea typeface="宋体"/>
              </a:defRPr>
            </a:lvl1pPr>
            <a:lvl2pPr marL="457200" lvl="1" algn="l">
              <a:spcBef>
                <a:spcPct val="0"/>
              </a:spcBef>
              <a:spcAft>
                <a:spcPct val="0"/>
              </a:spcAft>
              <a:buFont typeface="Arial" charset="0"/>
              <a:defRPr sz="1800" kern="1200">
                <a:solidFill>
                  <a:schemeClr val="tx1"/>
                </a:solidFill>
                <a:latin typeface="Arial"/>
                <a:ea typeface="宋体"/>
              </a:defRPr>
            </a:lvl2pPr>
            <a:lvl3pPr marL="914400" lvl="2" algn="l">
              <a:spcBef>
                <a:spcPct val="0"/>
              </a:spcBef>
              <a:spcAft>
                <a:spcPct val="0"/>
              </a:spcAft>
              <a:buFont typeface="Arial" charset="0"/>
              <a:defRPr sz="1800" kern="1200">
                <a:solidFill>
                  <a:schemeClr val="tx1"/>
                </a:solidFill>
                <a:latin typeface="Arial"/>
                <a:ea typeface="宋体"/>
              </a:defRPr>
            </a:lvl3pPr>
            <a:lvl4pPr marL="1371600" lvl="3" algn="l">
              <a:spcBef>
                <a:spcPct val="0"/>
              </a:spcBef>
              <a:spcAft>
                <a:spcPct val="0"/>
              </a:spcAft>
              <a:buFont typeface="Arial" charset="0"/>
              <a:defRPr sz="1800" kern="1200">
                <a:solidFill>
                  <a:schemeClr val="tx1"/>
                </a:solidFill>
                <a:latin typeface="Arial"/>
                <a:ea typeface="宋体"/>
              </a:defRPr>
            </a:lvl4pPr>
            <a:lvl5pPr marL="1828800" lvl="4" algn="l">
              <a:spcBef>
                <a:spcPct val="0"/>
              </a:spcBef>
              <a:spcAft>
                <a:spcPct val="0"/>
              </a:spcAft>
              <a:buFont typeface="Arial" charset="0"/>
              <a:defRPr sz="1800" kern="1200">
                <a:solidFill>
                  <a:schemeClr val="tx1"/>
                </a:solidFill>
                <a:latin typeface="Arial"/>
                <a:ea typeface="宋体"/>
              </a:defRPr>
            </a:lvl5pPr>
            <a:lvl6pPr marL="2286000" lvl="5" algn="l" defTabSz="914400">
              <a:defRPr sz="1800" kern="1200">
                <a:solidFill>
                  <a:schemeClr val="tx1"/>
                </a:solidFill>
                <a:latin typeface="Arial"/>
                <a:ea typeface="宋体"/>
              </a:defRPr>
            </a:lvl6pPr>
            <a:lvl7pPr marL="2743200" lvl="6" algn="l" defTabSz="914400">
              <a:defRPr sz="1800" kern="1200">
                <a:solidFill>
                  <a:schemeClr val="tx1"/>
                </a:solidFill>
                <a:latin typeface="Arial"/>
                <a:ea typeface="宋体"/>
              </a:defRPr>
            </a:lvl7pPr>
            <a:lvl8pPr marL="3200400" lvl="7" algn="l" defTabSz="914400">
              <a:defRPr sz="1800" kern="1200">
                <a:solidFill>
                  <a:schemeClr val="tx1"/>
                </a:solidFill>
                <a:latin typeface="Arial"/>
                <a:ea typeface="宋体"/>
              </a:defRPr>
            </a:lvl8pPr>
            <a:lvl9pPr marL="3657600" lvl="8" algn="l" defTabSz="914400">
              <a:defRPr sz="1800" kern="1200">
                <a:solidFill>
                  <a:schemeClr val="tx1"/>
                </a:solidFill>
                <a:latin typeface="Arial"/>
                <a:ea typeface="宋体"/>
              </a:defRPr>
            </a:lvl9pPr>
          </a:lstStyle>
          <a:p>
            <a:r>
              <a:rPr lang="zh-CN" altLang="en-US" sz="2800" b="1" dirty="0">
                <a:solidFill>
                  <a:schemeClr val="bg1"/>
                </a:solidFill>
                <a:latin typeface="微软雅黑"/>
                <a:ea typeface="微软雅黑"/>
              </a:rPr>
              <a:t>中断的概念</a:t>
            </a:r>
            <a:endParaRPr lang="zh-CN" altLang="zh-CN" sz="2800" b="1" dirty="0">
              <a:solidFill>
                <a:schemeClr val="bg1"/>
              </a:solidFill>
              <a:latin typeface="微软雅黑"/>
              <a:ea typeface="微软雅黑"/>
            </a:endParaRPr>
          </a:p>
        </p:txBody>
      </p:sp>
    </p:spTree>
    <p:extLst>
      <p:ext uri="{BB962C8B-B14F-4D97-AF65-F5344CB8AC3E}">
        <p14:creationId xmlns:p14="http://schemas.microsoft.com/office/powerpoint/2010/main" val="33675326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1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编译开关</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72717" y="915566"/>
            <a:ext cx="8856984" cy="646331"/>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编译平台为 </a:t>
            </a:r>
            <a:r>
              <a:rPr lang="en-US" altLang="zh-CN" b="0" i="0" dirty="0">
                <a:solidFill>
                  <a:srgbClr val="2C3E50"/>
                </a:solidFill>
                <a:effectLst/>
                <a:latin typeface="Georgia Pro" panose="02040502050405020303" pitchFamily="18" charset="0"/>
              </a:rPr>
              <a:t>hi3516dv300</a:t>
            </a:r>
            <a:r>
              <a:rPr lang="zh-CN" altLang="en-US" b="0" i="0" dirty="0">
                <a:solidFill>
                  <a:srgbClr val="2C3E50"/>
                </a:solidFill>
                <a:effectLst/>
                <a:latin typeface="Georgia Pro" panose="02040502050405020303" pitchFamily="18" charset="0"/>
              </a:rPr>
              <a:t>，预编译处理过程会自动生成编译开关 </a:t>
            </a:r>
            <a:r>
              <a:rPr lang="en-US" altLang="zh-CN" b="0" i="0" dirty="0" err="1">
                <a:solidFill>
                  <a:srgbClr val="2C3E50"/>
                </a:solidFill>
                <a:effectLst/>
                <a:latin typeface="Georgia Pro" panose="02040502050405020303" pitchFamily="18" charset="0"/>
              </a:rPr>
              <a:t>menuconfig.h</a:t>
            </a:r>
            <a:r>
              <a:rPr lang="en-US" altLang="zh-CN" b="0" i="0" dirty="0">
                <a:solidFill>
                  <a:srgbClr val="2C3E50"/>
                </a:solidFill>
                <a:effectLst/>
                <a:latin typeface="Georgia Pro" panose="02040502050405020303" pitchFamily="18" charset="0"/>
              </a:rPr>
              <a:t> </a:t>
            </a:r>
            <a:r>
              <a:rPr lang="zh-CN" altLang="en-US" b="0" i="0" dirty="0">
                <a:solidFill>
                  <a:srgbClr val="2C3E50"/>
                </a:solidFill>
                <a:effectLst/>
                <a:latin typeface="Georgia Pro" panose="02040502050405020303" pitchFamily="18" charset="0"/>
              </a:rPr>
              <a:t>，供编译阶段选择编译</a:t>
            </a:r>
          </a:p>
        </p:txBody>
      </p:sp>
      <p:pic>
        <p:nvPicPr>
          <p:cNvPr id="3" name="图片 2">
            <a:extLst>
              <a:ext uri="{FF2B5EF4-FFF2-40B4-BE49-F238E27FC236}">
                <a16:creationId xmlns:a16="http://schemas.microsoft.com/office/drawing/2014/main" id="{293ABB04-AF2F-2026-EF0A-53902FD9DCF2}"/>
              </a:ext>
            </a:extLst>
          </p:cNvPr>
          <p:cNvPicPr>
            <a:picLocks noChangeAspect="1"/>
          </p:cNvPicPr>
          <p:nvPr/>
        </p:nvPicPr>
        <p:blipFill>
          <a:blip r:embed="rId3"/>
          <a:stretch>
            <a:fillRect/>
          </a:stretch>
        </p:blipFill>
        <p:spPr>
          <a:xfrm>
            <a:off x="1979712" y="1635646"/>
            <a:ext cx="4016088" cy="2766300"/>
          </a:xfrm>
          <a:prstGeom prst="rect">
            <a:avLst/>
          </a:prstGeom>
        </p:spPr>
      </p:pic>
    </p:spTree>
    <p:extLst>
      <p:ext uri="{BB962C8B-B14F-4D97-AF65-F5344CB8AC3E}">
        <p14:creationId xmlns:p14="http://schemas.microsoft.com/office/powerpoint/2010/main" val="3694089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2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中断初始化</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408214" y="636245"/>
            <a:ext cx="8267085" cy="923330"/>
          </a:xfrm>
          <a:prstGeom prst="rect">
            <a:avLst/>
          </a:prstGeom>
          <a:noFill/>
        </p:spPr>
        <p:txBody>
          <a:bodyPr wrap="square">
            <a:spAutoFit/>
          </a:bodyPr>
          <a:lstStyle/>
          <a:p>
            <a:pPr algn="just">
              <a:buFont typeface="Arial" panose="020B0604020202020204" pitchFamily="34" charset="0"/>
              <a:buChar char="•"/>
            </a:pPr>
            <a:r>
              <a:rPr lang="en-US" altLang="zh-CN" b="0" i="0" dirty="0">
                <a:solidFill>
                  <a:srgbClr val="2C3E50"/>
                </a:solidFill>
                <a:effectLst/>
                <a:latin typeface="Georgia Pro" panose="02040502050405020303" pitchFamily="18" charset="0"/>
              </a:rPr>
              <a:t>hi3516dv300 </a:t>
            </a:r>
            <a:r>
              <a:rPr lang="zh-CN" altLang="en-US" b="0" i="0" dirty="0">
                <a:solidFill>
                  <a:srgbClr val="2C3E50"/>
                </a:solidFill>
                <a:effectLst/>
                <a:latin typeface="Georgia Pro" panose="02040502050405020303" pitchFamily="18" charset="0"/>
              </a:rPr>
              <a:t>中断控制器选择了 </a:t>
            </a:r>
            <a:r>
              <a:rPr lang="en-US" altLang="zh-CN" b="0" i="0" dirty="0">
                <a:solidFill>
                  <a:srgbClr val="2C3E50"/>
                </a:solidFill>
                <a:effectLst/>
                <a:latin typeface="Georgia Pro" panose="02040502050405020303" pitchFamily="18" charset="0"/>
              </a:rPr>
              <a:t>LOSCFG_PLATFORM_BSP_GIC_V2 </a:t>
            </a:r>
            <a:r>
              <a:rPr lang="zh-CN" altLang="en-US" b="0" i="0" dirty="0">
                <a:solidFill>
                  <a:srgbClr val="2C3E50"/>
                </a:solidFill>
                <a:effectLst/>
                <a:latin typeface="Georgia Pro" panose="02040502050405020303" pitchFamily="18" charset="0"/>
              </a:rPr>
              <a:t>。</a:t>
            </a: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上来四个循环，是对中断控制器寄存器组的初始化，也就是驱动程序，驱动程序是配置硬件寄存器的过程。寄存器分通用和专用寄存器</a:t>
            </a:r>
          </a:p>
        </p:txBody>
      </p:sp>
      <p:cxnSp>
        <p:nvCxnSpPr>
          <p:cNvPr id="3" name="直接箭头连接符 2">
            <a:extLst>
              <a:ext uri="{FF2B5EF4-FFF2-40B4-BE49-F238E27FC236}">
                <a16:creationId xmlns:a16="http://schemas.microsoft.com/office/drawing/2014/main" id="{6548896F-C47D-77CB-5CCE-8186DD31E4BE}"/>
              </a:ext>
            </a:extLst>
          </p:cNvPr>
          <p:cNvCxnSpPr/>
          <p:nvPr/>
        </p:nvCxnSpPr>
        <p:spPr>
          <a:xfrm flipV="1">
            <a:off x="2627784" y="3219822"/>
            <a:ext cx="2664296" cy="11521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E83A77B2-BDC3-64CF-D73C-558E041106DD}"/>
              </a:ext>
            </a:extLst>
          </p:cNvPr>
          <p:cNvPicPr>
            <a:picLocks noChangeAspect="1"/>
          </p:cNvPicPr>
          <p:nvPr/>
        </p:nvPicPr>
        <p:blipFill>
          <a:blip r:embed="rId3"/>
          <a:stretch>
            <a:fillRect/>
          </a:stretch>
        </p:blipFill>
        <p:spPr>
          <a:xfrm>
            <a:off x="10446" y="1559575"/>
            <a:ext cx="6224382" cy="3393837"/>
          </a:xfrm>
          <a:prstGeom prst="rect">
            <a:avLst/>
          </a:prstGeom>
        </p:spPr>
      </p:pic>
      <p:pic>
        <p:nvPicPr>
          <p:cNvPr id="11" name="图片 10">
            <a:extLst>
              <a:ext uri="{FF2B5EF4-FFF2-40B4-BE49-F238E27FC236}">
                <a16:creationId xmlns:a16="http://schemas.microsoft.com/office/drawing/2014/main" id="{AD198331-96CB-59B1-8C1C-651084D00ADF}"/>
              </a:ext>
            </a:extLst>
          </p:cNvPr>
          <p:cNvPicPr>
            <a:picLocks noChangeAspect="1"/>
          </p:cNvPicPr>
          <p:nvPr/>
        </p:nvPicPr>
        <p:blipFill>
          <a:blip r:embed="rId4"/>
          <a:stretch>
            <a:fillRect/>
          </a:stretch>
        </p:blipFill>
        <p:spPr>
          <a:xfrm>
            <a:off x="3800029" y="3307355"/>
            <a:ext cx="5258256" cy="1204064"/>
          </a:xfrm>
          <a:prstGeom prst="rect">
            <a:avLst/>
          </a:prstGeom>
        </p:spPr>
      </p:pic>
      <p:cxnSp>
        <p:nvCxnSpPr>
          <p:cNvPr id="13" name="直接箭头连接符 12">
            <a:extLst>
              <a:ext uri="{FF2B5EF4-FFF2-40B4-BE49-F238E27FC236}">
                <a16:creationId xmlns:a16="http://schemas.microsoft.com/office/drawing/2014/main" id="{347B3F51-28CB-DBC6-A4D4-B4299A4616D7}"/>
              </a:ext>
            </a:extLst>
          </p:cNvPr>
          <p:cNvCxnSpPr/>
          <p:nvPr/>
        </p:nvCxnSpPr>
        <p:spPr>
          <a:xfrm flipV="1">
            <a:off x="1331640" y="3583926"/>
            <a:ext cx="2628292" cy="9233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7169473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2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中断初始化</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0" y="636245"/>
            <a:ext cx="4788024" cy="2031325"/>
          </a:xfrm>
          <a:prstGeom prst="rect">
            <a:avLst/>
          </a:prstGeom>
          <a:noFill/>
        </p:spPr>
        <p:txBody>
          <a:bodyPr wrap="square">
            <a:spAutoFit/>
          </a:bodyPr>
          <a:lstStyle/>
          <a:p>
            <a:pPr algn="just"/>
            <a:r>
              <a:rPr lang="en-US" altLang="zh-CN" b="0" i="0" dirty="0">
                <a:solidFill>
                  <a:srgbClr val="2C3E50"/>
                </a:solidFill>
                <a:effectLst/>
                <a:latin typeface="Georgia Pro" panose="02040502050405020303" pitchFamily="18" charset="0"/>
              </a:rPr>
              <a:t>GIC-v2</a:t>
            </a:r>
            <a:r>
              <a:rPr lang="zh-CN" altLang="en-US" b="0" i="0" dirty="0">
                <a:solidFill>
                  <a:srgbClr val="2C3E50"/>
                </a:solidFill>
                <a:effectLst/>
                <a:latin typeface="Georgia Pro" panose="02040502050405020303" pitchFamily="18" charset="0"/>
              </a:rPr>
              <a:t>支持</a:t>
            </a: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r>
              <a:rPr lang="en-US" altLang="zh-CN" b="0" i="0" dirty="0">
                <a:solidFill>
                  <a:srgbClr val="2C3E50"/>
                </a:solidFill>
                <a:effectLst/>
                <a:latin typeface="Georgia Pro" panose="02040502050405020303" pitchFamily="18" charset="0"/>
              </a:rPr>
              <a:t>SGI</a:t>
            </a:r>
            <a:r>
              <a:rPr lang="zh-CN" altLang="en-US" b="0" i="0" dirty="0">
                <a:solidFill>
                  <a:srgbClr val="2C3E50"/>
                </a:solidFill>
                <a:effectLst/>
                <a:latin typeface="Georgia Pro" panose="02040502050405020303" pitchFamily="18" charset="0"/>
              </a:rPr>
              <a:t>：软件触发中断</a:t>
            </a:r>
            <a:r>
              <a:rPr lang="en-US" altLang="zh-CN" b="0" i="0" dirty="0">
                <a:solidFill>
                  <a:srgbClr val="2C3E50"/>
                </a:solidFill>
                <a:effectLst/>
                <a:latin typeface="Georgia Pro" panose="02040502050405020303" pitchFamily="18" charset="0"/>
              </a:rPr>
              <a:t>(Software Generated Interrupt)</a:t>
            </a:r>
            <a:r>
              <a:rPr lang="zh-CN" altLang="en-US" b="0" i="0" dirty="0">
                <a:solidFill>
                  <a:srgbClr val="2C3E50"/>
                </a:solidFill>
                <a:effectLst/>
                <a:latin typeface="Georgia Pro" panose="02040502050405020303" pitchFamily="18" charset="0"/>
              </a:rPr>
              <a:t>通常用于多核间通讯，最多支持</a:t>
            </a:r>
            <a:r>
              <a:rPr lang="en-US" altLang="zh-CN" b="0" i="0" dirty="0">
                <a:solidFill>
                  <a:srgbClr val="2C3E50"/>
                </a:solidFill>
                <a:effectLst/>
                <a:latin typeface="Georgia Pro" panose="02040502050405020303" pitchFamily="18" charset="0"/>
              </a:rPr>
              <a:t>16</a:t>
            </a:r>
            <a:r>
              <a:rPr lang="zh-CN" altLang="en-US" b="0" i="0" dirty="0">
                <a:solidFill>
                  <a:srgbClr val="2C3E50"/>
                </a:solidFill>
                <a:effectLst/>
                <a:latin typeface="Georgia Pro" panose="02040502050405020303" pitchFamily="18" charset="0"/>
              </a:rPr>
              <a:t>个</a:t>
            </a:r>
            <a:r>
              <a:rPr lang="en-US" altLang="zh-CN" b="0" i="0" dirty="0">
                <a:solidFill>
                  <a:srgbClr val="2C3E50"/>
                </a:solidFill>
                <a:effectLst/>
                <a:latin typeface="Georgia Pro" panose="02040502050405020303" pitchFamily="18" charset="0"/>
              </a:rPr>
              <a:t>SGI</a:t>
            </a:r>
            <a:r>
              <a:rPr lang="zh-CN" altLang="en-US" b="0" i="0" dirty="0">
                <a:solidFill>
                  <a:srgbClr val="2C3E50"/>
                </a:solidFill>
                <a:effectLst/>
                <a:latin typeface="Georgia Pro" panose="02040502050405020303" pitchFamily="18" charset="0"/>
              </a:rPr>
              <a:t>中断，硬件中断号从</a:t>
            </a:r>
            <a:r>
              <a:rPr lang="en-US" altLang="zh-CN" b="0" i="0" dirty="0">
                <a:solidFill>
                  <a:srgbClr val="2C3E50"/>
                </a:solidFill>
                <a:effectLst/>
                <a:latin typeface="Georgia Pro" panose="02040502050405020303" pitchFamily="18" charset="0"/>
              </a:rPr>
              <a:t>ID0~ID15</a:t>
            </a:r>
            <a:r>
              <a:rPr lang="zh-CN" altLang="en-US" b="0" i="0" dirty="0">
                <a:solidFill>
                  <a:srgbClr val="2C3E50"/>
                </a:solidFill>
                <a:effectLst/>
                <a:latin typeface="Georgia Pro" panose="02040502050405020303" pitchFamily="18" charset="0"/>
              </a:rPr>
              <a:t>。</a:t>
            </a:r>
            <a:r>
              <a:rPr lang="en-US" altLang="zh-CN" b="0" i="0" dirty="0">
                <a:solidFill>
                  <a:srgbClr val="2C3E50"/>
                </a:solidFill>
                <a:effectLst/>
                <a:latin typeface="Georgia Pro" panose="02040502050405020303" pitchFamily="18" charset="0"/>
              </a:rPr>
              <a:t>SGI</a:t>
            </a:r>
            <a:r>
              <a:rPr lang="zh-CN" altLang="en-US" b="0" i="0" dirty="0">
                <a:solidFill>
                  <a:srgbClr val="2C3E50"/>
                </a:solidFill>
                <a:effectLst/>
                <a:latin typeface="Georgia Pro" panose="02040502050405020303" pitchFamily="18" charset="0"/>
              </a:rPr>
              <a:t>通常在内核中被用作 </a:t>
            </a:r>
            <a:r>
              <a:rPr lang="en-US" altLang="zh-CN" b="0" i="0" dirty="0">
                <a:solidFill>
                  <a:srgbClr val="2C3E50"/>
                </a:solidFill>
                <a:effectLst/>
                <a:latin typeface="Georgia Pro" panose="02040502050405020303" pitchFamily="18" charset="0"/>
              </a:rPr>
              <a:t>IPI </a:t>
            </a:r>
            <a:r>
              <a:rPr lang="zh-CN" altLang="en-US" b="0" i="0" dirty="0">
                <a:solidFill>
                  <a:srgbClr val="2C3E50"/>
                </a:solidFill>
                <a:effectLst/>
                <a:latin typeface="Georgia Pro" panose="02040502050405020303" pitchFamily="18" charset="0"/>
              </a:rPr>
              <a:t>中断</a:t>
            </a:r>
            <a:r>
              <a:rPr lang="en-US" altLang="zh-CN" b="0" i="0" dirty="0">
                <a:solidFill>
                  <a:srgbClr val="2C3E50"/>
                </a:solidFill>
                <a:effectLst/>
                <a:latin typeface="Georgia Pro" panose="02040502050405020303" pitchFamily="18" charset="0"/>
              </a:rPr>
              <a:t>(inter-processor interrupts)</a:t>
            </a:r>
            <a:r>
              <a:rPr lang="zh-CN" altLang="en-US" b="0" i="0" dirty="0">
                <a:solidFill>
                  <a:srgbClr val="2C3E50"/>
                </a:solidFill>
                <a:effectLst/>
                <a:latin typeface="Georgia Pro" panose="02040502050405020303" pitchFamily="18" charset="0"/>
              </a:rPr>
              <a:t>，并会送达到系统指定的</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上，函数的最后就注册了三个核间中断的函数。</a:t>
            </a:r>
          </a:p>
        </p:txBody>
      </p:sp>
      <p:pic>
        <p:nvPicPr>
          <p:cNvPr id="8" name="图片 7">
            <a:extLst>
              <a:ext uri="{FF2B5EF4-FFF2-40B4-BE49-F238E27FC236}">
                <a16:creationId xmlns:a16="http://schemas.microsoft.com/office/drawing/2014/main" id="{59A48CB0-3E42-8EA8-589F-47BE34010500}"/>
              </a:ext>
            </a:extLst>
          </p:cNvPr>
          <p:cNvPicPr>
            <a:picLocks noChangeAspect="1"/>
          </p:cNvPicPr>
          <p:nvPr/>
        </p:nvPicPr>
        <p:blipFill>
          <a:blip r:embed="rId3"/>
          <a:stretch>
            <a:fillRect/>
          </a:stretch>
        </p:blipFill>
        <p:spPr>
          <a:xfrm>
            <a:off x="4860032" y="988910"/>
            <a:ext cx="4090528" cy="1678660"/>
          </a:xfrm>
          <a:prstGeom prst="rect">
            <a:avLst/>
          </a:prstGeom>
        </p:spPr>
      </p:pic>
      <p:pic>
        <p:nvPicPr>
          <p:cNvPr id="3" name="图片 2">
            <a:extLst>
              <a:ext uri="{FF2B5EF4-FFF2-40B4-BE49-F238E27FC236}">
                <a16:creationId xmlns:a16="http://schemas.microsoft.com/office/drawing/2014/main" id="{0EA8427D-2E0A-9718-A4F3-3A6E1A53237D}"/>
              </a:ext>
            </a:extLst>
          </p:cNvPr>
          <p:cNvPicPr>
            <a:picLocks noChangeAspect="1"/>
          </p:cNvPicPr>
          <p:nvPr/>
        </p:nvPicPr>
        <p:blipFill>
          <a:blip r:embed="rId4"/>
          <a:stretch>
            <a:fillRect/>
          </a:stretch>
        </p:blipFill>
        <p:spPr>
          <a:xfrm>
            <a:off x="85750" y="2889560"/>
            <a:ext cx="8818014" cy="1678659"/>
          </a:xfrm>
          <a:prstGeom prst="rect">
            <a:avLst/>
          </a:prstGeom>
        </p:spPr>
      </p:pic>
    </p:spTree>
    <p:extLst>
      <p:ext uri="{BB962C8B-B14F-4D97-AF65-F5344CB8AC3E}">
        <p14:creationId xmlns:p14="http://schemas.microsoft.com/office/powerpoint/2010/main" val="41452500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3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中断相关的结构体</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E2369BDB-B0DC-D582-DC4B-F8001B9CECF9}"/>
              </a:ext>
            </a:extLst>
          </p:cNvPr>
          <p:cNvPicPr>
            <a:picLocks noChangeAspect="1"/>
          </p:cNvPicPr>
          <p:nvPr/>
        </p:nvPicPr>
        <p:blipFill>
          <a:blip r:embed="rId3"/>
          <a:stretch>
            <a:fillRect/>
          </a:stretch>
        </p:blipFill>
        <p:spPr>
          <a:xfrm>
            <a:off x="161764" y="771550"/>
            <a:ext cx="8820472" cy="885638"/>
          </a:xfrm>
          <a:prstGeom prst="rect">
            <a:avLst/>
          </a:prstGeom>
        </p:spPr>
      </p:pic>
      <p:pic>
        <p:nvPicPr>
          <p:cNvPr id="7" name="图片 6">
            <a:extLst>
              <a:ext uri="{FF2B5EF4-FFF2-40B4-BE49-F238E27FC236}">
                <a16:creationId xmlns:a16="http://schemas.microsoft.com/office/drawing/2014/main" id="{37D39355-7C37-F8FA-099F-EE3270237FE4}"/>
              </a:ext>
            </a:extLst>
          </p:cNvPr>
          <p:cNvPicPr>
            <a:picLocks noChangeAspect="1"/>
          </p:cNvPicPr>
          <p:nvPr/>
        </p:nvPicPr>
        <p:blipFill>
          <a:blip r:embed="rId4"/>
          <a:stretch>
            <a:fillRect/>
          </a:stretch>
        </p:blipFill>
        <p:spPr>
          <a:xfrm>
            <a:off x="251520" y="1690008"/>
            <a:ext cx="7096021" cy="2177886"/>
          </a:xfrm>
          <a:prstGeom prst="rect">
            <a:avLst/>
          </a:prstGeom>
        </p:spPr>
      </p:pic>
    </p:spTree>
    <p:extLst>
      <p:ext uri="{BB962C8B-B14F-4D97-AF65-F5344CB8AC3E}">
        <p14:creationId xmlns:p14="http://schemas.microsoft.com/office/powerpoint/2010/main" val="192446258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4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注册硬中断</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4" name="图片 3">
            <a:extLst>
              <a:ext uri="{FF2B5EF4-FFF2-40B4-BE49-F238E27FC236}">
                <a16:creationId xmlns:a16="http://schemas.microsoft.com/office/drawing/2014/main" id="{815B2426-AE77-B329-DEAE-34942772BA6E}"/>
              </a:ext>
            </a:extLst>
          </p:cNvPr>
          <p:cNvPicPr>
            <a:picLocks noChangeAspect="1"/>
          </p:cNvPicPr>
          <p:nvPr/>
        </p:nvPicPr>
        <p:blipFill>
          <a:blip r:embed="rId3"/>
          <a:stretch>
            <a:fillRect/>
          </a:stretch>
        </p:blipFill>
        <p:spPr>
          <a:xfrm>
            <a:off x="-36512" y="0"/>
            <a:ext cx="7238406" cy="5092030"/>
          </a:xfrm>
          <a:prstGeom prst="rect">
            <a:avLst/>
          </a:prstGeom>
        </p:spPr>
      </p:pic>
    </p:spTree>
    <p:extLst>
      <p:ext uri="{BB962C8B-B14F-4D97-AF65-F5344CB8AC3E}">
        <p14:creationId xmlns:p14="http://schemas.microsoft.com/office/powerpoint/2010/main" val="16286157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extbox 1">
            <a:extLst>
              <a:ext uri="{FF2B5EF4-FFF2-40B4-BE49-F238E27FC236}">
                <a16:creationId xmlns:a16="http://schemas.microsoft.com/office/drawing/2014/main" id="{66B133BB-3386-444E-B2E6-939B3A32FBCF}"/>
              </a:ext>
            </a:extLst>
          </p:cNvPr>
          <p:cNvSpPr/>
          <p:nvPr/>
        </p:nvSpPr>
        <p:spPr>
          <a:xfrm>
            <a:off x="99199" y="104762"/>
            <a:ext cx="2312561" cy="461665"/>
          </a:xfrm>
          <a:prstGeom prst="rect">
            <a:avLst/>
          </a:prstGeom>
          <a:noFill/>
        </p:spPr>
        <p:txBody>
          <a:bodyPr wrap="square">
            <a:spAutoFit/>
          </a:bodyPr>
          <a:lstStyle/>
          <a:p>
            <a:pPr algn="ctr"/>
            <a:r>
              <a:rPr lang="zh-CN" altLang="en-US" sz="2400" spc="450" dirty="0">
                <a:solidFill>
                  <a:srgbClr val="202F41"/>
                </a:solidFill>
                <a:latin typeface="仓耳玄三M W05" panose="02020400000000000000" pitchFamily="18" charset="-122"/>
                <a:ea typeface="仓耳玄三M W05" panose="02020400000000000000" pitchFamily="18" charset="-122"/>
                <a:sym typeface="+mn-lt"/>
              </a:rPr>
              <a:t>系统调用</a:t>
            </a:r>
            <a:endParaRPr lang="es-ES" sz="2400" spc="450" dirty="0">
              <a:solidFill>
                <a:srgbClr val="202F41"/>
              </a:solidFill>
              <a:latin typeface="仓耳玄三M W05" panose="02020400000000000000" pitchFamily="18" charset="-122"/>
              <a:ea typeface="仓耳玄三M W05" panose="02020400000000000000" pitchFamily="18" charset="-122"/>
              <a:sym typeface="+mn-lt"/>
            </a:endParaRPr>
          </a:p>
        </p:txBody>
      </p:sp>
      <p:sp>
        <p:nvSpPr>
          <p:cNvPr id="8" name="文本框 7">
            <a:extLst>
              <a:ext uri="{FF2B5EF4-FFF2-40B4-BE49-F238E27FC236}">
                <a16:creationId xmlns:a16="http://schemas.microsoft.com/office/drawing/2014/main" id="{6A2B0AD2-9FA7-4001-9DBB-89422D219DE0}"/>
              </a:ext>
            </a:extLst>
          </p:cNvPr>
          <p:cNvSpPr txBox="1"/>
          <p:nvPr/>
        </p:nvSpPr>
        <p:spPr>
          <a:xfrm>
            <a:off x="399974" y="1176785"/>
            <a:ext cx="8532440" cy="3134884"/>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500" b="1" dirty="0"/>
              <a:t>一、</a:t>
            </a:r>
            <a:r>
              <a:rPr lang="en-US" altLang="zh-CN" sz="1500" b="1" dirty="0" err="1"/>
              <a:t>los_system.c</a:t>
            </a:r>
            <a:endParaRPr lang="en-US" altLang="zh-CN" sz="1500" b="1" dirty="0"/>
          </a:p>
          <a:p>
            <a:r>
              <a:rPr lang="zh-CN" altLang="en-US" sz="1350" dirty="0"/>
              <a:t>（</a:t>
            </a:r>
            <a:r>
              <a:rPr lang="en-US" altLang="zh-CN" sz="1350" dirty="0"/>
              <a:t>1</a:t>
            </a:r>
            <a:r>
              <a:rPr lang="zh-CN" altLang="en-US" sz="1350" dirty="0"/>
              <a:t>）定义系统调用函数格式规范（参数个数等）、两个全局数组：</a:t>
            </a:r>
            <a:r>
              <a:rPr lang="en-US" altLang="zh-CN" sz="1350" dirty="0" err="1"/>
              <a:t>g_syscallHandle</a:t>
            </a:r>
            <a:r>
              <a:rPr lang="zh-CN" altLang="en-US" sz="1350" dirty="0"/>
              <a:t>、</a:t>
            </a:r>
            <a:r>
              <a:rPr lang="en-US" altLang="zh-CN" sz="1350" dirty="0" err="1"/>
              <a:t>g_syscallNArgs</a:t>
            </a:r>
            <a:r>
              <a:rPr lang="zh-CN" altLang="en-US" sz="1350" dirty="0"/>
              <a:t>，分别用于存储接口映射关系和参数个数</a:t>
            </a:r>
          </a:p>
          <a:p>
            <a:r>
              <a:rPr lang="zh-CN" altLang="en-US" sz="1350" dirty="0"/>
              <a:t>（</a:t>
            </a:r>
            <a:r>
              <a:rPr lang="en-US" altLang="zh-CN" sz="1350" dirty="0"/>
              <a:t>2</a:t>
            </a:r>
            <a:r>
              <a:rPr lang="zh-CN" altLang="en-US" sz="1350" dirty="0"/>
              <a:t>）定义系统调用初始化函数</a:t>
            </a:r>
            <a:r>
              <a:rPr lang="en-US" altLang="zh-CN" sz="1350" dirty="0" err="1"/>
              <a:t>OsSyscallHandleInit</a:t>
            </a:r>
            <a:r>
              <a:rPr lang="zh-CN" altLang="en-US" sz="1350" dirty="0"/>
              <a:t>（包含宏函数</a:t>
            </a:r>
            <a:r>
              <a:rPr lang="en-US" altLang="zh-CN" sz="1350" dirty="0"/>
              <a:t>SYSCALL_HAND_DEF</a:t>
            </a:r>
            <a:r>
              <a:rPr lang="zh-CN" altLang="en-US" sz="1350" dirty="0"/>
              <a:t>），初始化上述两数组</a:t>
            </a:r>
            <a:endParaRPr lang="en-US" altLang="zh-CN" sz="1350" dirty="0"/>
          </a:p>
          <a:p>
            <a:r>
              <a:rPr lang="zh-CN" altLang="en-US" sz="1350" dirty="0"/>
              <a:t>（</a:t>
            </a:r>
            <a:r>
              <a:rPr lang="en-US" altLang="zh-CN" sz="1350" dirty="0"/>
              <a:t>3</a:t>
            </a:r>
            <a:r>
              <a:rPr lang="zh-CN" altLang="en-US" sz="1350" dirty="0"/>
              <a:t>）定义函数</a:t>
            </a:r>
            <a:r>
              <a:rPr lang="en-US" altLang="zh-CN" sz="1350" dirty="0"/>
              <a:t>LOS_MODULE_INIT</a:t>
            </a:r>
            <a:r>
              <a:rPr lang="zh-CN" altLang="en-US" sz="1350" dirty="0"/>
              <a:t>，将系统调用模块注册到内核的启动框架中。并设置较高的优先级，方便操作系统对系统调用进行初始化。</a:t>
            </a:r>
            <a:endParaRPr lang="en-US" altLang="zh-CN" sz="1350" dirty="0"/>
          </a:p>
          <a:p>
            <a:r>
              <a:rPr lang="zh-CN" altLang="en-US" sz="1350" dirty="0"/>
              <a:t>（</a:t>
            </a:r>
            <a:r>
              <a:rPr lang="en-US" altLang="zh-CN" sz="1350" dirty="0"/>
              <a:t>4</a:t>
            </a:r>
            <a:r>
              <a:rPr lang="zh-CN" altLang="en-US" sz="1350" dirty="0"/>
              <a:t>）定义函数</a:t>
            </a:r>
            <a:r>
              <a:rPr lang="en-US" altLang="zh-CN" sz="1350" dirty="0"/>
              <a:t>OsArmA32SyscallHandle</a:t>
            </a:r>
            <a:r>
              <a:rPr lang="zh-CN" altLang="en-US" sz="1350" dirty="0"/>
              <a:t>，依据传入的系统调用号及其参数执行具体系统调用操作，函数实现一般在</a:t>
            </a:r>
            <a:r>
              <a:rPr lang="en-US" altLang="zh-CN" sz="1350" dirty="0" err="1"/>
              <a:t>syscall</a:t>
            </a:r>
            <a:r>
              <a:rPr lang="zh-CN" altLang="en-US" sz="1350" dirty="0"/>
              <a:t>目录下的源代码文件中</a:t>
            </a:r>
            <a:endParaRPr lang="en-US" altLang="zh-CN" sz="1350" dirty="0"/>
          </a:p>
          <a:p>
            <a:endParaRPr lang="zh-CN" altLang="en-US" sz="1500" dirty="0"/>
          </a:p>
          <a:p>
            <a:r>
              <a:rPr lang="zh-CN" altLang="en-US" sz="1500" b="1" dirty="0"/>
              <a:t>二、</a:t>
            </a:r>
            <a:r>
              <a:rPr lang="en-US" altLang="zh-CN" sz="1500" b="1" dirty="0" err="1"/>
              <a:t>syscall_lookup.h</a:t>
            </a:r>
            <a:endParaRPr lang="en-US" altLang="zh-CN" sz="1500" b="1" dirty="0"/>
          </a:p>
          <a:p>
            <a:r>
              <a:rPr lang="zh-CN" altLang="en-US" sz="1350" dirty="0"/>
              <a:t>定义映射表，通过系统调用编号映射系统调用函数声明和实现</a:t>
            </a:r>
          </a:p>
        </p:txBody>
      </p:sp>
      <p:sp>
        <p:nvSpPr>
          <p:cNvPr id="3" name="文本框 2">
            <a:extLst>
              <a:ext uri="{FF2B5EF4-FFF2-40B4-BE49-F238E27FC236}">
                <a16:creationId xmlns:a16="http://schemas.microsoft.com/office/drawing/2014/main" id="{19C31C5E-01A8-C4E4-2E7E-4345D95D4CFE}"/>
              </a:ext>
            </a:extLst>
          </p:cNvPr>
          <p:cNvSpPr txBox="1"/>
          <p:nvPr/>
        </p:nvSpPr>
        <p:spPr>
          <a:xfrm>
            <a:off x="417114" y="686940"/>
            <a:ext cx="4580164" cy="369332"/>
          </a:xfrm>
          <a:prstGeom prst="rect">
            <a:avLst/>
          </a:prstGeom>
          <a:noFill/>
        </p:spPr>
        <p:txBody>
          <a:bodyPr wrap="square">
            <a:spAutoFit/>
          </a:bodyPr>
          <a:lstStyle/>
          <a:p>
            <a:r>
              <a:rPr lang="zh-CN" altLang="en-US" sz="1800" dirty="0"/>
              <a:t>系统调用模块文件、函数概览</a:t>
            </a:r>
            <a:endParaRPr lang="zh-CN" altLang="en-US" dirty="0"/>
          </a:p>
        </p:txBody>
      </p:sp>
    </p:spTree>
    <p:extLst>
      <p:ext uri="{BB962C8B-B14F-4D97-AF65-F5344CB8AC3E}">
        <p14:creationId xmlns:p14="http://schemas.microsoft.com/office/powerpoint/2010/main" val="137781274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750" fill="hold"/>
                                        <p:tgtEl>
                                          <p:spTgt spid="13"/>
                                        </p:tgtEl>
                                        <p:attrNameLst>
                                          <p:attrName>ppt_w</p:attrName>
                                        </p:attrNameLst>
                                      </p:cBhvr>
                                      <p:tavLst>
                                        <p:tav tm="0">
                                          <p:val>
                                            <p:fltVal val="0"/>
                                          </p:val>
                                        </p:tav>
                                        <p:tav tm="100000">
                                          <p:val>
                                            <p:strVal val="#ppt_w"/>
                                          </p:val>
                                        </p:tav>
                                      </p:tavLst>
                                    </p:anim>
                                    <p:anim calcmode="lin" valueType="num">
                                      <p:cBhvr>
                                        <p:cTn id="8" dur="750" fill="hold"/>
                                        <p:tgtEl>
                                          <p:spTgt spid="13"/>
                                        </p:tgtEl>
                                        <p:attrNameLst>
                                          <p:attrName>ppt_h</p:attrName>
                                        </p:attrNameLst>
                                      </p:cBhvr>
                                      <p:tavLst>
                                        <p:tav tm="0">
                                          <p:val>
                                            <p:fltVal val="0"/>
                                          </p:val>
                                        </p:tav>
                                        <p:tav tm="100000">
                                          <p:val>
                                            <p:strVal val="#ppt_h"/>
                                          </p:val>
                                        </p:tav>
                                      </p:tavLst>
                                    </p:anim>
                                    <p:animEffect transition="in" filter="fade">
                                      <p:cBhvr>
                                        <p:cTn id="9" dur="750"/>
                                        <p:tgtEl>
                                          <p:spTgt spid="13"/>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8"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4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注册硬中断</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0188357A-26B4-015E-02B0-29B19A965428}"/>
              </a:ext>
            </a:extLst>
          </p:cNvPr>
          <p:cNvPicPr>
            <a:picLocks noChangeAspect="1"/>
          </p:cNvPicPr>
          <p:nvPr/>
        </p:nvPicPr>
        <p:blipFill>
          <a:blip r:embed="rId3"/>
          <a:stretch>
            <a:fillRect/>
          </a:stretch>
        </p:blipFill>
        <p:spPr>
          <a:xfrm>
            <a:off x="107504" y="771550"/>
            <a:ext cx="8301748" cy="3600400"/>
          </a:xfrm>
          <a:prstGeom prst="rect">
            <a:avLst/>
          </a:prstGeom>
        </p:spPr>
      </p:pic>
    </p:spTree>
    <p:extLst>
      <p:ext uri="{BB962C8B-B14F-4D97-AF65-F5344CB8AC3E}">
        <p14:creationId xmlns:p14="http://schemas.microsoft.com/office/powerpoint/2010/main" val="25236285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4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注册硬中断</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59846B2E-9C9D-1724-5988-8FF30110B994}"/>
              </a:ext>
            </a:extLst>
          </p:cNvPr>
          <p:cNvPicPr>
            <a:picLocks noChangeAspect="1"/>
          </p:cNvPicPr>
          <p:nvPr/>
        </p:nvPicPr>
        <p:blipFill>
          <a:blip r:embed="rId3"/>
          <a:stretch>
            <a:fillRect/>
          </a:stretch>
        </p:blipFill>
        <p:spPr>
          <a:xfrm>
            <a:off x="107504" y="1203598"/>
            <a:ext cx="8669883" cy="2376264"/>
          </a:xfrm>
          <a:prstGeom prst="rect">
            <a:avLst/>
          </a:prstGeom>
        </p:spPr>
      </p:pic>
    </p:spTree>
    <p:extLst>
      <p:ext uri="{BB962C8B-B14F-4D97-AF65-F5344CB8AC3E}">
        <p14:creationId xmlns:p14="http://schemas.microsoft.com/office/powerpoint/2010/main" val="3144732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4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注册硬中断</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A96B3C8A-C422-517C-7816-014BC23E846F}"/>
              </a:ext>
            </a:extLst>
          </p:cNvPr>
          <p:cNvPicPr>
            <a:picLocks noChangeAspect="1"/>
          </p:cNvPicPr>
          <p:nvPr/>
        </p:nvPicPr>
        <p:blipFill>
          <a:blip r:embed="rId3"/>
          <a:stretch>
            <a:fillRect/>
          </a:stretch>
        </p:blipFill>
        <p:spPr>
          <a:xfrm>
            <a:off x="89756" y="853144"/>
            <a:ext cx="8964488" cy="3437212"/>
          </a:xfrm>
          <a:prstGeom prst="rect">
            <a:avLst/>
          </a:prstGeom>
        </p:spPr>
      </p:pic>
    </p:spTree>
    <p:extLst>
      <p:ext uri="{BB962C8B-B14F-4D97-AF65-F5344CB8AC3E}">
        <p14:creationId xmlns:p14="http://schemas.microsoft.com/office/powerpoint/2010/main" val="362603719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4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注册硬中断</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7" name="图片 6">
            <a:extLst>
              <a:ext uri="{FF2B5EF4-FFF2-40B4-BE49-F238E27FC236}">
                <a16:creationId xmlns:a16="http://schemas.microsoft.com/office/drawing/2014/main" id="{A3AC3EBD-10E4-AE8D-0161-66C5B9A5B8B7}"/>
              </a:ext>
            </a:extLst>
          </p:cNvPr>
          <p:cNvPicPr>
            <a:picLocks noChangeAspect="1"/>
          </p:cNvPicPr>
          <p:nvPr/>
        </p:nvPicPr>
        <p:blipFill>
          <a:blip r:embed="rId3"/>
          <a:stretch>
            <a:fillRect/>
          </a:stretch>
        </p:blipFill>
        <p:spPr>
          <a:xfrm>
            <a:off x="395536" y="1131590"/>
            <a:ext cx="8016706" cy="2880320"/>
          </a:xfrm>
          <a:prstGeom prst="rect">
            <a:avLst/>
          </a:prstGeom>
        </p:spPr>
      </p:pic>
    </p:spTree>
    <p:extLst>
      <p:ext uri="{BB962C8B-B14F-4D97-AF65-F5344CB8AC3E}">
        <p14:creationId xmlns:p14="http://schemas.microsoft.com/office/powerpoint/2010/main" val="15813879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4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注册硬中断</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6FEDC009-51F8-C9C6-E8C4-030E15FDD6DA}"/>
              </a:ext>
            </a:extLst>
          </p:cNvPr>
          <p:cNvPicPr>
            <a:picLocks noChangeAspect="1"/>
          </p:cNvPicPr>
          <p:nvPr/>
        </p:nvPicPr>
        <p:blipFill>
          <a:blip r:embed="rId3"/>
          <a:stretch>
            <a:fillRect/>
          </a:stretch>
        </p:blipFill>
        <p:spPr>
          <a:xfrm>
            <a:off x="323528" y="699542"/>
            <a:ext cx="6508044" cy="4206605"/>
          </a:xfrm>
          <a:prstGeom prst="rect">
            <a:avLst/>
          </a:prstGeom>
        </p:spPr>
      </p:pic>
    </p:spTree>
    <p:extLst>
      <p:ext uri="{BB962C8B-B14F-4D97-AF65-F5344CB8AC3E}">
        <p14:creationId xmlns:p14="http://schemas.microsoft.com/office/powerpoint/2010/main" val="420704628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4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注册硬中断</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243051" y="636245"/>
            <a:ext cx="8856984" cy="369332"/>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例如</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时钟节拍处理函数 </a:t>
            </a:r>
            <a:r>
              <a:rPr lang="en-US" altLang="zh-CN" b="0" i="0" dirty="0" err="1">
                <a:solidFill>
                  <a:srgbClr val="2C3E50"/>
                </a:solidFill>
                <a:effectLst/>
                <a:latin typeface="Georgia Pro" panose="02040502050405020303" pitchFamily="18" charset="0"/>
              </a:rPr>
              <a:t>OsTickHandler</a:t>
            </a:r>
            <a:r>
              <a:rPr lang="en-US" altLang="zh-CN" b="0" i="0" dirty="0">
                <a:solidFill>
                  <a:srgbClr val="2C3E50"/>
                </a:solidFill>
                <a:effectLst/>
                <a:latin typeface="Georgia Pro" panose="02040502050405020303" pitchFamily="18" charset="0"/>
              </a:rPr>
              <a:t> </a:t>
            </a:r>
            <a:r>
              <a:rPr lang="zh-CN" altLang="en-US" b="0" i="0" dirty="0">
                <a:solidFill>
                  <a:srgbClr val="2C3E50"/>
                </a:solidFill>
                <a:effectLst/>
                <a:latin typeface="Georgia Pro" panose="02040502050405020303" pitchFamily="18" charset="0"/>
              </a:rPr>
              <a:t>就是在 </a:t>
            </a:r>
            <a:r>
              <a:rPr lang="en-US" altLang="zh-CN" b="0" i="0" dirty="0" err="1">
                <a:solidFill>
                  <a:srgbClr val="2C3E50"/>
                </a:solidFill>
                <a:effectLst/>
                <a:latin typeface="Georgia Pro" panose="02040502050405020303" pitchFamily="18" charset="0"/>
              </a:rPr>
              <a:t>HalClockInit</a:t>
            </a:r>
            <a:r>
              <a:rPr lang="zh-CN" altLang="en-US" b="0" i="0" dirty="0">
                <a:solidFill>
                  <a:srgbClr val="2C3E50"/>
                </a:solidFill>
                <a:effectLst/>
                <a:latin typeface="Georgia Pro" panose="02040502050405020303" pitchFamily="18" charset="0"/>
              </a:rPr>
              <a:t>中注册的</a:t>
            </a:r>
          </a:p>
        </p:txBody>
      </p:sp>
      <p:pic>
        <p:nvPicPr>
          <p:cNvPr id="3" name="图片 2">
            <a:extLst>
              <a:ext uri="{FF2B5EF4-FFF2-40B4-BE49-F238E27FC236}">
                <a16:creationId xmlns:a16="http://schemas.microsoft.com/office/drawing/2014/main" id="{EEBA5660-0114-6DB6-1F18-5053FB168500}"/>
              </a:ext>
            </a:extLst>
          </p:cNvPr>
          <p:cNvPicPr>
            <a:picLocks noChangeAspect="1"/>
          </p:cNvPicPr>
          <p:nvPr/>
        </p:nvPicPr>
        <p:blipFill>
          <a:blip r:embed="rId3"/>
          <a:stretch>
            <a:fillRect/>
          </a:stretch>
        </p:blipFill>
        <p:spPr>
          <a:xfrm>
            <a:off x="467544" y="1007707"/>
            <a:ext cx="7655676" cy="1730454"/>
          </a:xfrm>
          <a:prstGeom prst="rect">
            <a:avLst/>
          </a:prstGeom>
        </p:spPr>
      </p:pic>
      <p:pic>
        <p:nvPicPr>
          <p:cNvPr id="8" name="图片 7">
            <a:extLst>
              <a:ext uri="{FF2B5EF4-FFF2-40B4-BE49-F238E27FC236}">
                <a16:creationId xmlns:a16="http://schemas.microsoft.com/office/drawing/2014/main" id="{8EEE1B0B-A181-2B32-8626-CD6FEB685664}"/>
              </a:ext>
            </a:extLst>
          </p:cNvPr>
          <p:cNvPicPr>
            <a:picLocks noChangeAspect="1"/>
          </p:cNvPicPr>
          <p:nvPr/>
        </p:nvPicPr>
        <p:blipFill>
          <a:blip r:embed="rId4"/>
          <a:stretch>
            <a:fillRect/>
          </a:stretch>
        </p:blipFill>
        <p:spPr>
          <a:xfrm>
            <a:off x="755576" y="2571750"/>
            <a:ext cx="5913632" cy="2469094"/>
          </a:xfrm>
          <a:prstGeom prst="rect">
            <a:avLst/>
          </a:prstGeom>
        </p:spPr>
      </p:pic>
    </p:spTree>
    <p:extLst>
      <p:ext uri="{BB962C8B-B14F-4D97-AF65-F5344CB8AC3E}">
        <p14:creationId xmlns:p14="http://schemas.microsoft.com/office/powerpoint/2010/main" val="93917576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5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中断如何触发</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72717" y="915566"/>
            <a:ext cx="8856984" cy="923330"/>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通过硬件触发，比如按键，</a:t>
            </a:r>
            <a:r>
              <a:rPr lang="en-US" altLang="zh-CN" b="0" i="0" dirty="0">
                <a:solidFill>
                  <a:srgbClr val="2C3E50"/>
                </a:solidFill>
                <a:effectLst/>
                <a:latin typeface="Georgia Pro" panose="02040502050405020303" pitchFamily="18" charset="0"/>
              </a:rPr>
              <a:t>USB</a:t>
            </a:r>
            <a:r>
              <a:rPr lang="zh-CN" altLang="en-US" b="0" i="0" dirty="0">
                <a:solidFill>
                  <a:srgbClr val="2C3E50"/>
                </a:solidFill>
                <a:effectLst/>
                <a:latin typeface="Georgia Pro" panose="02040502050405020303" pitchFamily="18" charset="0"/>
              </a:rPr>
              <a:t>的插拔这些中断源向中断控制器发送电信号</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高低电平触发或是上升</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下降沿触发</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，中断控制器经过过滤后将信号发给对应的</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处理，通过硬件改变</a:t>
            </a:r>
            <a:r>
              <a:rPr lang="en-US" altLang="zh-CN" b="0" i="0" dirty="0">
                <a:solidFill>
                  <a:srgbClr val="2C3E50"/>
                </a:solidFill>
                <a:effectLst/>
                <a:latin typeface="Georgia Pro" panose="02040502050405020303" pitchFamily="18" charset="0"/>
              </a:rPr>
              <a:t>PC</a:t>
            </a:r>
            <a:r>
              <a:rPr lang="zh-CN" altLang="en-US" b="0" i="0" dirty="0">
                <a:solidFill>
                  <a:srgbClr val="2C3E50"/>
                </a:solidFill>
                <a:effectLst/>
                <a:latin typeface="Georgia Pro" panose="02040502050405020303" pitchFamily="18" charset="0"/>
              </a:rPr>
              <a:t>和</a:t>
            </a:r>
            <a:r>
              <a:rPr lang="en-US" altLang="zh-CN" b="0" i="0" dirty="0">
                <a:solidFill>
                  <a:srgbClr val="2C3E50"/>
                </a:solidFill>
                <a:effectLst/>
                <a:latin typeface="Georgia Pro" panose="02040502050405020303" pitchFamily="18" charset="0"/>
              </a:rPr>
              <a:t>CPSR</a:t>
            </a:r>
            <a:r>
              <a:rPr lang="zh-CN" altLang="en-US" b="0" i="0" dirty="0">
                <a:solidFill>
                  <a:srgbClr val="2C3E50"/>
                </a:solidFill>
                <a:effectLst/>
                <a:latin typeface="Georgia Pro" panose="02040502050405020303" pitchFamily="18" charset="0"/>
              </a:rPr>
              <a:t>寄存值，直接跳转到中断向量</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固定地址</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执行。</a:t>
            </a:r>
          </a:p>
        </p:txBody>
      </p:sp>
      <p:pic>
        <p:nvPicPr>
          <p:cNvPr id="3" name="图片 2">
            <a:extLst>
              <a:ext uri="{FF2B5EF4-FFF2-40B4-BE49-F238E27FC236}">
                <a16:creationId xmlns:a16="http://schemas.microsoft.com/office/drawing/2014/main" id="{068CC546-3AC8-F49C-897E-880F73E5684C}"/>
              </a:ext>
            </a:extLst>
          </p:cNvPr>
          <p:cNvPicPr>
            <a:picLocks noChangeAspect="1"/>
          </p:cNvPicPr>
          <p:nvPr/>
        </p:nvPicPr>
        <p:blipFill>
          <a:blip r:embed="rId3"/>
          <a:stretch>
            <a:fillRect/>
          </a:stretch>
        </p:blipFill>
        <p:spPr>
          <a:xfrm>
            <a:off x="755576" y="1995081"/>
            <a:ext cx="5532599" cy="2232853"/>
          </a:xfrm>
          <a:prstGeom prst="rect">
            <a:avLst/>
          </a:prstGeom>
        </p:spPr>
      </p:pic>
    </p:spTree>
    <p:extLst>
      <p:ext uri="{BB962C8B-B14F-4D97-AF65-F5344CB8AC3E}">
        <p14:creationId xmlns:p14="http://schemas.microsoft.com/office/powerpoint/2010/main" val="40794781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5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中断如何触发</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72717" y="915566"/>
            <a:ext cx="8856984" cy="1477328"/>
          </a:xfrm>
          <a:prstGeom prst="rect">
            <a:avLst/>
          </a:prstGeom>
          <a:noFill/>
        </p:spPr>
        <p:txBody>
          <a:bodyPr wrap="square">
            <a:spAutoFit/>
          </a:bodyPr>
          <a:lstStyle/>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通过软件触发，常见于核间中断的情况， 核间中断指的是几个</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之间相互通讯的过程。以下为某一个</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向其他</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可以是多个</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发起让这些</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重新调度</a:t>
            </a:r>
            <a:r>
              <a:rPr lang="en-US" altLang="zh-CN" b="0" i="0" dirty="0" err="1">
                <a:solidFill>
                  <a:srgbClr val="2C3E50"/>
                </a:solidFill>
                <a:effectLst/>
                <a:latin typeface="Georgia Pro" panose="02040502050405020303" pitchFamily="18" charset="0"/>
              </a:rPr>
              <a:t>LOS_MpSchedule</a:t>
            </a:r>
            <a:r>
              <a:rPr lang="zh-CN" altLang="en-US" b="0" i="0" dirty="0">
                <a:solidFill>
                  <a:srgbClr val="2C3E50"/>
                </a:solidFill>
                <a:effectLst/>
                <a:latin typeface="Georgia Pro" panose="02040502050405020303" pitchFamily="18" charset="0"/>
              </a:rPr>
              <a:t>的中断请求信号。最终是写了中断控制器的</a:t>
            </a:r>
            <a:r>
              <a:rPr lang="en-US" altLang="zh-CN" b="0" i="0" dirty="0">
                <a:solidFill>
                  <a:srgbClr val="2C3E50"/>
                </a:solidFill>
                <a:effectLst/>
                <a:latin typeface="Georgia Pro" panose="02040502050405020303" pitchFamily="18" charset="0"/>
              </a:rPr>
              <a:t>GICD_SGIR</a:t>
            </a:r>
            <a:r>
              <a:rPr lang="zh-CN" altLang="en-US" b="0" i="0" dirty="0">
                <a:solidFill>
                  <a:srgbClr val="2C3E50"/>
                </a:solidFill>
                <a:effectLst/>
                <a:latin typeface="Georgia Pro" panose="02040502050405020303" pitchFamily="18" charset="0"/>
              </a:rPr>
              <a:t>寄存器，这是一个由软件触发中断的寄存器。中断控制器会将请求分发给对应的</a:t>
            </a:r>
            <a:r>
              <a:rPr lang="en-US" altLang="zh-CN" b="0" i="0" dirty="0">
                <a:solidFill>
                  <a:srgbClr val="2C3E50"/>
                </a:solidFill>
                <a:effectLst/>
                <a:latin typeface="Georgia Pro" panose="02040502050405020303" pitchFamily="18" charset="0"/>
              </a:rPr>
              <a:t>CPU</a:t>
            </a:r>
            <a:r>
              <a:rPr lang="zh-CN" altLang="en-US" b="0" i="0" dirty="0">
                <a:solidFill>
                  <a:srgbClr val="2C3E50"/>
                </a:solidFill>
                <a:effectLst/>
                <a:latin typeface="Georgia Pro" panose="02040502050405020303" pitchFamily="18" charset="0"/>
              </a:rPr>
              <a:t>处理中断，即触发了</a:t>
            </a:r>
            <a:r>
              <a:rPr lang="en-US" altLang="zh-CN" b="0" i="0" dirty="0" err="1">
                <a:solidFill>
                  <a:srgbClr val="2C3E50"/>
                </a:solidFill>
                <a:effectLst/>
                <a:latin typeface="Georgia Pro" panose="02040502050405020303" pitchFamily="18" charset="0"/>
              </a:rPr>
              <a:t>OsIrqHandler</a:t>
            </a:r>
            <a:r>
              <a:rPr lang="zh-CN" altLang="en-US" b="0" i="0" dirty="0">
                <a:solidFill>
                  <a:srgbClr val="2C3E50"/>
                </a:solidFill>
                <a:effectLst/>
                <a:latin typeface="Georgia Pro" panose="02040502050405020303" pitchFamily="18" charset="0"/>
              </a:rPr>
              <a:t>。</a:t>
            </a:r>
          </a:p>
        </p:txBody>
      </p:sp>
      <p:pic>
        <p:nvPicPr>
          <p:cNvPr id="5" name="图片 4">
            <a:extLst>
              <a:ext uri="{FF2B5EF4-FFF2-40B4-BE49-F238E27FC236}">
                <a16:creationId xmlns:a16="http://schemas.microsoft.com/office/drawing/2014/main" id="{F9C4AB51-6B43-7DDF-355A-40AC6CB5078A}"/>
              </a:ext>
            </a:extLst>
          </p:cNvPr>
          <p:cNvPicPr>
            <a:picLocks noChangeAspect="1"/>
          </p:cNvPicPr>
          <p:nvPr/>
        </p:nvPicPr>
        <p:blipFill>
          <a:blip r:embed="rId3"/>
          <a:stretch>
            <a:fillRect/>
          </a:stretch>
        </p:blipFill>
        <p:spPr>
          <a:xfrm>
            <a:off x="234528" y="2499742"/>
            <a:ext cx="8695173" cy="1836579"/>
          </a:xfrm>
          <a:prstGeom prst="rect">
            <a:avLst/>
          </a:prstGeom>
        </p:spPr>
      </p:pic>
    </p:spTree>
    <p:extLst>
      <p:ext uri="{BB962C8B-B14F-4D97-AF65-F5344CB8AC3E}">
        <p14:creationId xmlns:p14="http://schemas.microsoft.com/office/powerpoint/2010/main" val="11616398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5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中断如何触发</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4" name="图片 3">
            <a:extLst>
              <a:ext uri="{FF2B5EF4-FFF2-40B4-BE49-F238E27FC236}">
                <a16:creationId xmlns:a16="http://schemas.microsoft.com/office/drawing/2014/main" id="{F9FA8981-E4C8-C142-BA28-04E3F356E1CF}"/>
              </a:ext>
            </a:extLst>
          </p:cNvPr>
          <p:cNvPicPr>
            <a:picLocks noChangeAspect="1"/>
          </p:cNvPicPr>
          <p:nvPr/>
        </p:nvPicPr>
        <p:blipFill>
          <a:blip r:embed="rId3"/>
          <a:stretch>
            <a:fillRect/>
          </a:stretch>
        </p:blipFill>
        <p:spPr>
          <a:xfrm>
            <a:off x="611560" y="803757"/>
            <a:ext cx="6629975" cy="3535986"/>
          </a:xfrm>
          <a:prstGeom prst="rect">
            <a:avLst/>
          </a:prstGeom>
        </p:spPr>
      </p:pic>
    </p:spTree>
    <p:extLst>
      <p:ext uri="{BB962C8B-B14F-4D97-AF65-F5344CB8AC3E}">
        <p14:creationId xmlns:p14="http://schemas.microsoft.com/office/powerpoint/2010/main" val="32611658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6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中断统一处理入口函数</a:t>
            </a:r>
            <a:r>
              <a:rPr lang="en-US" altLang="zh-CN" sz="2400" b="1" dirty="0" err="1">
                <a:solidFill>
                  <a:srgbClr val="254061"/>
                </a:solidFill>
                <a:effectLst>
                  <a:outerShdw blurRad="38100" dist="38100" dir="2700000" algn="tl">
                    <a:srgbClr val="000000">
                      <a:alpha val="43137"/>
                    </a:srgbClr>
                  </a:outerShdw>
                </a:effectLst>
                <a:latin typeface="微软雅黑"/>
                <a:ea typeface="微软雅黑"/>
              </a:rPr>
              <a:t>HalIrqHandler</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sp>
        <p:nvSpPr>
          <p:cNvPr id="4" name="文本框 3">
            <a:extLst>
              <a:ext uri="{FF2B5EF4-FFF2-40B4-BE49-F238E27FC236}">
                <a16:creationId xmlns:a16="http://schemas.microsoft.com/office/drawing/2014/main" id="{7CC9E2A4-C119-1BBC-42D8-91A779191E8D}"/>
              </a:ext>
            </a:extLst>
          </p:cNvPr>
          <p:cNvSpPr txBox="1"/>
          <p:nvPr/>
        </p:nvSpPr>
        <p:spPr>
          <a:xfrm>
            <a:off x="79765" y="699542"/>
            <a:ext cx="8856984" cy="2308324"/>
          </a:xfrm>
          <a:prstGeom prst="rect">
            <a:avLst/>
          </a:prstGeom>
          <a:noFill/>
        </p:spPr>
        <p:txBody>
          <a:bodyPr wrap="square">
            <a:spAutoFit/>
          </a:bodyPr>
          <a:lstStyle/>
          <a:p>
            <a:pPr algn="just"/>
            <a:r>
              <a:rPr lang="zh-CN" altLang="en-US" b="0" i="0" dirty="0">
                <a:solidFill>
                  <a:srgbClr val="2C3E50"/>
                </a:solidFill>
                <a:effectLst/>
                <a:latin typeface="Georgia Pro" panose="02040502050405020303" pitchFamily="18" charset="0"/>
              </a:rPr>
              <a:t>统一中断处理函数是一个通过一个中断号去找到注册函数的过程，分四步走</a:t>
            </a:r>
            <a:r>
              <a:rPr lang="en-US" altLang="zh-CN" b="0" i="0" dirty="0">
                <a:solidFill>
                  <a:srgbClr val="2C3E50"/>
                </a:solidFill>
                <a:effectLst/>
                <a:latin typeface="Georgia Pro" panose="02040502050405020303" pitchFamily="18" charset="0"/>
              </a:rPr>
              <a:t>:</a:t>
            </a: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第一步</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取号，这号是由中断控制器的 </a:t>
            </a:r>
            <a:r>
              <a:rPr lang="en-US" altLang="zh-CN" b="0" i="0" dirty="0">
                <a:solidFill>
                  <a:srgbClr val="2C3E50"/>
                </a:solidFill>
                <a:effectLst/>
                <a:latin typeface="Georgia Pro" panose="02040502050405020303" pitchFamily="18" charset="0"/>
              </a:rPr>
              <a:t>GICC_IAR</a:t>
            </a:r>
            <a:r>
              <a:rPr lang="zh-CN" altLang="en-US" b="0" i="0" dirty="0">
                <a:solidFill>
                  <a:srgbClr val="2C3E50"/>
                </a:solidFill>
                <a:effectLst/>
                <a:latin typeface="Georgia Pro" panose="02040502050405020303" pitchFamily="18" charset="0"/>
              </a:rPr>
              <a:t>寄存器提供的，这是一个专门保存当前中断号的寄存器。</a:t>
            </a: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第二步</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从注册表</a:t>
            </a:r>
            <a:r>
              <a:rPr lang="en-US" altLang="zh-CN" b="0" i="0" dirty="0" err="1">
                <a:solidFill>
                  <a:srgbClr val="2C3E50"/>
                </a:solidFill>
                <a:effectLst/>
                <a:latin typeface="Georgia Pro" panose="02040502050405020303" pitchFamily="18" charset="0"/>
              </a:rPr>
              <a:t>g_hwiForm</a:t>
            </a:r>
            <a:r>
              <a:rPr lang="zh-CN" altLang="en-US" b="0" i="0" dirty="0">
                <a:solidFill>
                  <a:srgbClr val="2C3E50"/>
                </a:solidFill>
                <a:effectLst/>
                <a:latin typeface="Georgia Pro" panose="02040502050405020303" pitchFamily="18" charset="0"/>
              </a:rPr>
              <a:t>中查询注册函数，同时取出参数。</a:t>
            </a: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第三步</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执行函数，也就是回调注册函数，分有参和无参两种情况 </a:t>
            </a:r>
            <a:r>
              <a:rPr lang="en-US" altLang="zh-CN" b="0" i="0" dirty="0" err="1">
                <a:solidFill>
                  <a:srgbClr val="2C3E50"/>
                </a:solidFill>
                <a:effectLst/>
                <a:latin typeface="Georgia Pro" panose="02040502050405020303" pitchFamily="18" charset="0"/>
              </a:rPr>
              <a:t>func</a:t>
            </a:r>
            <a:r>
              <a:rPr lang="en-US" altLang="zh-CN" b="0" i="0" dirty="0">
                <a:solidFill>
                  <a:srgbClr val="2C3E50"/>
                </a:solidFill>
                <a:effectLst/>
                <a:latin typeface="Georgia Pro" panose="02040502050405020303" pitchFamily="18" charset="0"/>
              </a:rPr>
              <a:t>(...)</a:t>
            </a:r>
            <a:r>
              <a:rPr lang="zh-CN" altLang="en-US" b="0" i="0" dirty="0">
                <a:solidFill>
                  <a:srgbClr val="2C3E50"/>
                </a:solidFill>
                <a:effectLst/>
                <a:latin typeface="Georgia Pro" panose="02040502050405020303" pitchFamily="18" charset="0"/>
              </a:rPr>
              <a:t>，在中断共享的情况，注册函数会指向 </a:t>
            </a:r>
            <a:r>
              <a:rPr lang="en-US" altLang="zh-CN" b="0" i="0" dirty="0">
                <a:solidFill>
                  <a:srgbClr val="2C3E50"/>
                </a:solidFill>
                <a:effectLst/>
                <a:latin typeface="Georgia Pro" panose="02040502050405020303" pitchFamily="18" charset="0"/>
              </a:rPr>
              <a:t>next </a:t>
            </a:r>
            <a:r>
              <a:rPr lang="zh-CN" altLang="en-US" b="0" i="0" dirty="0">
                <a:solidFill>
                  <a:srgbClr val="2C3E50"/>
                </a:solidFill>
                <a:effectLst/>
                <a:latin typeface="Georgia Pro" panose="02040502050405020303" pitchFamily="18" charset="0"/>
              </a:rPr>
              <a:t>注册函数</a:t>
            </a:r>
            <a:r>
              <a:rPr lang="en-US" altLang="zh-CN" b="0" i="0" dirty="0" err="1">
                <a:solidFill>
                  <a:srgbClr val="2C3E50"/>
                </a:solidFill>
                <a:effectLst/>
                <a:latin typeface="Georgia Pro" panose="02040502050405020303" pitchFamily="18" charset="0"/>
              </a:rPr>
              <a:t>pstNext</a:t>
            </a:r>
            <a:r>
              <a:rPr lang="zh-CN" altLang="en-US" b="0" i="0" dirty="0">
                <a:solidFill>
                  <a:srgbClr val="2C3E50"/>
                </a:solidFill>
                <a:effectLst/>
                <a:latin typeface="Georgia Pro" panose="02040502050405020303" pitchFamily="18" charset="0"/>
              </a:rPr>
              <a:t>，依次执行回调函数，这是中断共享的实现细节。</a:t>
            </a:r>
            <a:endParaRPr lang="en-US" altLang="zh-CN" b="0" i="0" dirty="0">
              <a:solidFill>
                <a:srgbClr val="2C3E50"/>
              </a:solidFill>
              <a:effectLst/>
              <a:latin typeface="Georgia Pro" panose="02040502050405020303" pitchFamily="18" charset="0"/>
            </a:endParaRPr>
          </a:p>
          <a:p>
            <a:pPr algn="just">
              <a:buFont typeface="Arial" panose="020B0604020202020204" pitchFamily="34" charset="0"/>
              <a:buChar char="•"/>
            </a:pPr>
            <a:r>
              <a:rPr lang="zh-CN" altLang="en-US" b="0" i="0" dirty="0">
                <a:solidFill>
                  <a:srgbClr val="2C3E50"/>
                </a:solidFill>
                <a:effectLst/>
                <a:latin typeface="Georgia Pro" panose="02040502050405020303" pitchFamily="18" charset="0"/>
              </a:rPr>
              <a:t>第四步</a:t>
            </a:r>
            <a:r>
              <a:rPr lang="en-US" altLang="zh-CN" b="0" i="0" dirty="0">
                <a:solidFill>
                  <a:srgbClr val="2C3E50"/>
                </a:solidFill>
                <a:effectLst/>
                <a:latin typeface="Georgia Pro" panose="02040502050405020303" pitchFamily="18" charset="0"/>
              </a:rPr>
              <a:t>:</a:t>
            </a:r>
            <a:r>
              <a:rPr lang="zh-CN" altLang="en-US" dirty="0">
                <a:solidFill>
                  <a:srgbClr val="2C3E50"/>
                </a:solidFill>
                <a:latin typeface="Georgia Pro" panose="02040502050405020303" pitchFamily="18" charset="0"/>
              </a:rPr>
              <a:t>向</a:t>
            </a:r>
            <a:r>
              <a:rPr lang="zh-CN" altLang="en-US" b="0" i="0" dirty="0">
                <a:solidFill>
                  <a:srgbClr val="2C3E50"/>
                </a:solidFill>
                <a:effectLst/>
                <a:latin typeface="Georgia Pro" panose="02040502050405020303" pitchFamily="18" charset="0"/>
              </a:rPr>
              <a:t>中断结束寄存器</a:t>
            </a:r>
            <a:r>
              <a:rPr lang="en-US" altLang="zh-CN" b="0" i="0" dirty="0">
                <a:solidFill>
                  <a:srgbClr val="2C3E50"/>
                </a:solidFill>
                <a:effectLst/>
                <a:latin typeface="Georgia Pro" panose="02040502050405020303" pitchFamily="18" charset="0"/>
              </a:rPr>
              <a:t>GICC_EOIR</a:t>
            </a:r>
            <a:r>
              <a:rPr lang="zh-CN" altLang="en-US" b="0" i="0" dirty="0">
                <a:solidFill>
                  <a:srgbClr val="2C3E50"/>
                </a:solidFill>
                <a:effectLst/>
                <a:latin typeface="Georgia Pro" panose="02040502050405020303" pitchFamily="18" charset="0"/>
              </a:rPr>
              <a:t>写，结束本次中断处理。</a:t>
            </a:r>
          </a:p>
        </p:txBody>
      </p:sp>
      <p:pic>
        <p:nvPicPr>
          <p:cNvPr id="8" name="图片 7">
            <a:extLst>
              <a:ext uri="{FF2B5EF4-FFF2-40B4-BE49-F238E27FC236}">
                <a16:creationId xmlns:a16="http://schemas.microsoft.com/office/drawing/2014/main" id="{25A2F2BC-BA27-CE18-80CF-A0BF58B84584}"/>
              </a:ext>
            </a:extLst>
          </p:cNvPr>
          <p:cNvPicPr>
            <a:picLocks noChangeAspect="1"/>
          </p:cNvPicPr>
          <p:nvPr/>
        </p:nvPicPr>
        <p:blipFill>
          <a:blip r:embed="rId3"/>
          <a:stretch>
            <a:fillRect/>
          </a:stretch>
        </p:blipFill>
        <p:spPr>
          <a:xfrm>
            <a:off x="222129" y="3079632"/>
            <a:ext cx="7155800" cy="1463167"/>
          </a:xfrm>
          <a:prstGeom prst="rect">
            <a:avLst/>
          </a:prstGeom>
        </p:spPr>
      </p:pic>
    </p:spTree>
    <p:extLst>
      <p:ext uri="{BB962C8B-B14F-4D97-AF65-F5344CB8AC3E}">
        <p14:creationId xmlns:p14="http://schemas.microsoft.com/office/powerpoint/2010/main" val="3182215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307987" y="70017"/>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8" name="文本框 7">
            <a:extLst>
              <a:ext uri="{FF2B5EF4-FFF2-40B4-BE49-F238E27FC236}">
                <a16:creationId xmlns:a16="http://schemas.microsoft.com/office/drawing/2014/main" id="{6A2B0AD2-9FA7-4001-9DBB-89422D219DE0}"/>
              </a:ext>
            </a:extLst>
          </p:cNvPr>
          <p:cNvSpPr txBox="1"/>
          <p:nvPr/>
        </p:nvSpPr>
        <p:spPr>
          <a:xfrm>
            <a:off x="289764" y="619497"/>
            <a:ext cx="6787043" cy="296363"/>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200" dirty="0"/>
              <a:t>1</a:t>
            </a:r>
            <a:r>
              <a:rPr lang="zh-CN" altLang="en-US" sz="1200" dirty="0"/>
              <a:t>、用户态</a:t>
            </a:r>
            <a:r>
              <a:rPr lang="en-US" altLang="zh-CN" sz="1200" dirty="0"/>
              <a:t>main</a:t>
            </a:r>
            <a:r>
              <a:rPr lang="zh-CN" altLang="en-US" sz="1200" dirty="0"/>
              <a:t>函数中使用系统调用</a:t>
            </a:r>
            <a:r>
              <a:rPr lang="en-US" altLang="zh-CN" sz="1200" dirty="0" err="1"/>
              <a:t>mq_open</a:t>
            </a:r>
            <a:r>
              <a:rPr lang="en-US" altLang="zh-CN" sz="1200" dirty="0"/>
              <a:t>(</a:t>
            </a:r>
            <a:r>
              <a:rPr lang="en-US" altLang="zh-CN" sz="1200" dirty="0" err="1"/>
              <a:t>posix</a:t>
            </a:r>
            <a:r>
              <a:rPr lang="zh-CN" altLang="en-US" sz="1200" dirty="0"/>
              <a:t>标准接口</a:t>
            </a:r>
            <a:r>
              <a:rPr lang="en-US" altLang="zh-CN" sz="1200" dirty="0"/>
              <a:t>)</a:t>
            </a:r>
          </a:p>
        </p:txBody>
      </p:sp>
      <p:pic>
        <p:nvPicPr>
          <p:cNvPr id="6" name="图片 5">
            <a:extLst>
              <a:ext uri="{FF2B5EF4-FFF2-40B4-BE49-F238E27FC236}">
                <a16:creationId xmlns:a16="http://schemas.microsoft.com/office/drawing/2014/main" id="{F2A0035D-2D23-4A94-B78C-6B09AD0AE9D0}"/>
              </a:ext>
            </a:extLst>
          </p:cNvPr>
          <p:cNvPicPr>
            <a:picLocks noChangeAspect="1"/>
          </p:cNvPicPr>
          <p:nvPr/>
        </p:nvPicPr>
        <p:blipFill>
          <a:blip r:embed="rId2"/>
          <a:stretch>
            <a:fillRect/>
          </a:stretch>
        </p:blipFill>
        <p:spPr>
          <a:xfrm>
            <a:off x="4925620" y="915860"/>
            <a:ext cx="4254892" cy="3816129"/>
          </a:xfrm>
          <a:prstGeom prst="rect">
            <a:avLst/>
          </a:prstGeom>
        </p:spPr>
      </p:pic>
      <p:sp>
        <p:nvSpPr>
          <p:cNvPr id="14" name="文本框 13">
            <a:extLst>
              <a:ext uri="{FF2B5EF4-FFF2-40B4-BE49-F238E27FC236}">
                <a16:creationId xmlns:a16="http://schemas.microsoft.com/office/drawing/2014/main" id="{DEAF7651-1807-4939-AA1C-1F6A0A072A3A}"/>
              </a:ext>
            </a:extLst>
          </p:cNvPr>
          <p:cNvSpPr txBox="1"/>
          <p:nvPr/>
        </p:nvSpPr>
        <p:spPr>
          <a:xfrm>
            <a:off x="2699792" y="2665764"/>
            <a:ext cx="2056121" cy="577081"/>
          </a:xfrm>
          <a:prstGeom prst="rect">
            <a:avLst/>
          </a:prstGeom>
          <a:noFill/>
        </p:spPr>
        <p:txBody>
          <a:bodyPr wrap="square" rtlCol="0">
            <a:spAutoFit/>
          </a:bodyPr>
          <a:lstStyle/>
          <a:p>
            <a:r>
              <a:rPr lang="en-US" altLang="zh-CN" sz="1050" dirty="0" err="1">
                <a:latin typeface="仓耳明楷 W03" panose="02010600030101010101" charset="-122"/>
                <a:ea typeface="仓耳明楷 W03" panose="02010600030101010101" charset="-122"/>
              </a:rPr>
              <a:t>mq_open</a:t>
            </a:r>
            <a:r>
              <a:rPr lang="zh-CN" altLang="en-US" sz="1050" dirty="0">
                <a:latin typeface="仓耳明楷 W03" panose="02010600030101010101" charset="-122"/>
                <a:ea typeface="仓耳明楷 W03" panose="02010600030101010101" charset="-122"/>
              </a:rPr>
              <a:t>用于打开或创建一个消息队列；成功返回消息队列描述符，失败返回</a:t>
            </a:r>
            <a:r>
              <a:rPr lang="en-US" altLang="zh-CN" sz="1050" dirty="0">
                <a:latin typeface="仓耳明楷 W03" panose="02010600030101010101" charset="-122"/>
                <a:ea typeface="仓耳明楷 W03" panose="02010600030101010101" charset="-122"/>
              </a:rPr>
              <a:t>-1</a:t>
            </a:r>
            <a:endParaRPr lang="zh-CN" altLang="en-US" sz="1050" dirty="0">
              <a:latin typeface="仓耳明楷 W03" panose="02010600030101010101" charset="-122"/>
              <a:ea typeface="仓耳明楷 W03" panose="02010600030101010101" charset="-122"/>
            </a:endParaRPr>
          </a:p>
        </p:txBody>
      </p:sp>
      <p:cxnSp>
        <p:nvCxnSpPr>
          <p:cNvPr id="4" name="直接箭头连接符 3">
            <a:extLst>
              <a:ext uri="{FF2B5EF4-FFF2-40B4-BE49-F238E27FC236}">
                <a16:creationId xmlns:a16="http://schemas.microsoft.com/office/drawing/2014/main" id="{2326EDCC-D6CB-47CF-A573-0A27D64BFE1C}"/>
              </a:ext>
            </a:extLst>
          </p:cNvPr>
          <p:cNvCxnSpPr>
            <a:cxnSpLocks/>
          </p:cNvCxnSpPr>
          <p:nvPr/>
        </p:nvCxnSpPr>
        <p:spPr>
          <a:xfrm flipV="1">
            <a:off x="1110535" y="1491630"/>
            <a:ext cx="3809557" cy="959179"/>
          </a:xfrm>
          <a:prstGeom prst="straightConnector1">
            <a:avLst/>
          </a:prstGeom>
          <a:ln w="25400">
            <a:solidFill>
              <a:srgbClr val="FF0000"/>
            </a:solidFill>
            <a:tailEnd type="triangle" w="med" len="lg"/>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6E6112E7-C657-4A6B-8543-FF2EEF1156B0}"/>
              </a:ext>
            </a:extLst>
          </p:cNvPr>
          <p:cNvPicPr/>
          <p:nvPr/>
        </p:nvPicPr>
        <p:blipFill>
          <a:blip r:embed="rId3"/>
          <a:stretch>
            <a:fillRect/>
          </a:stretch>
        </p:blipFill>
        <p:spPr>
          <a:xfrm>
            <a:off x="22211" y="915860"/>
            <a:ext cx="4944480" cy="3985207"/>
          </a:xfrm>
          <a:prstGeom prst="rect">
            <a:avLst/>
          </a:prstGeom>
        </p:spPr>
      </p:pic>
      <p:cxnSp>
        <p:nvCxnSpPr>
          <p:cNvPr id="5" name="直接箭头连接符 4">
            <a:extLst>
              <a:ext uri="{FF2B5EF4-FFF2-40B4-BE49-F238E27FC236}">
                <a16:creationId xmlns:a16="http://schemas.microsoft.com/office/drawing/2014/main" id="{C851DCBF-AA7D-CA43-A51D-9CC31AF972E0}"/>
              </a:ext>
            </a:extLst>
          </p:cNvPr>
          <p:cNvCxnSpPr/>
          <p:nvPr/>
        </p:nvCxnSpPr>
        <p:spPr bwMode="auto">
          <a:xfrm flipV="1">
            <a:off x="2339752" y="1131590"/>
            <a:ext cx="2808312" cy="1152128"/>
          </a:xfrm>
          <a:prstGeom prst="straightConnector1">
            <a:avLst/>
          </a:prstGeom>
          <a:solidFill>
            <a:schemeClr val="accent1"/>
          </a:solidFill>
          <a:ln w="9525" cap="flat" cmpd="sng" algn="ctr">
            <a:solidFill>
              <a:schemeClr val="tx1"/>
            </a:solidFill>
            <a:prstDash val="solid"/>
            <a:round/>
            <a:headEnd type="none" w="med" len="med"/>
            <a:tailEnd type="triangle"/>
          </a:ln>
          <a:effectLst>
            <a:outerShdw dist="17961" dir="2700000" algn="ctr" rotWithShape="0">
              <a:schemeClr val="tx1">
                <a:gamma/>
                <a:shade val="60000"/>
                <a:invGamma/>
              </a:schemeClr>
            </a:outerShdw>
          </a:effectLst>
        </p:spPr>
      </p:cxnSp>
    </p:spTree>
    <p:extLst>
      <p:ext uri="{BB962C8B-B14F-4D97-AF65-F5344CB8AC3E}">
        <p14:creationId xmlns:p14="http://schemas.microsoft.com/office/powerpoint/2010/main" val="758786398"/>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6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中断统一处理入口函数</a:t>
            </a:r>
            <a:r>
              <a:rPr lang="en-US" altLang="zh-CN" sz="2400" b="1" dirty="0" err="1">
                <a:solidFill>
                  <a:srgbClr val="254061"/>
                </a:solidFill>
                <a:effectLst>
                  <a:outerShdw blurRad="38100" dist="38100" dir="2700000" algn="tl">
                    <a:srgbClr val="000000">
                      <a:alpha val="43137"/>
                    </a:srgbClr>
                  </a:outerShdw>
                </a:effectLst>
                <a:latin typeface="微软雅黑"/>
                <a:ea typeface="微软雅黑"/>
              </a:rPr>
              <a:t>HalIrqHandler</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3" name="图片 2">
            <a:extLst>
              <a:ext uri="{FF2B5EF4-FFF2-40B4-BE49-F238E27FC236}">
                <a16:creationId xmlns:a16="http://schemas.microsoft.com/office/drawing/2014/main" id="{F6E0BEFA-CB61-D9DC-E79B-100D70877AE4}"/>
              </a:ext>
            </a:extLst>
          </p:cNvPr>
          <p:cNvPicPr>
            <a:picLocks noChangeAspect="1"/>
          </p:cNvPicPr>
          <p:nvPr/>
        </p:nvPicPr>
        <p:blipFill>
          <a:blip r:embed="rId3"/>
          <a:stretch>
            <a:fillRect/>
          </a:stretch>
        </p:blipFill>
        <p:spPr>
          <a:xfrm>
            <a:off x="251520" y="636245"/>
            <a:ext cx="6367548" cy="4316303"/>
          </a:xfrm>
          <a:prstGeom prst="rect">
            <a:avLst/>
          </a:prstGeom>
        </p:spPr>
      </p:pic>
    </p:spTree>
    <p:extLst>
      <p:ext uri="{BB962C8B-B14F-4D97-AF65-F5344CB8AC3E}">
        <p14:creationId xmlns:p14="http://schemas.microsoft.com/office/powerpoint/2010/main" val="7978585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6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中断统一处理入口函数</a:t>
            </a:r>
            <a:r>
              <a:rPr lang="en-US" altLang="zh-CN" sz="2400" b="1" dirty="0" err="1">
                <a:solidFill>
                  <a:srgbClr val="254061"/>
                </a:solidFill>
                <a:effectLst>
                  <a:outerShdw blurRad="38100" dist="38100" dir="2700000" algn="tl">
                    <a:srgbClr val="000000">
                      <a:alpha val="43137"/>
                    </a:srgbClr>
                  </a:outerShdw>
                </a:effectLst>
                <a:latin typeface="微软雅黑"/>
                <a:ea typeface="微软雅黑"/>
              </a:rPr>
              <a:t>HalIrqHandler</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4" name="图片 3">
            <a:extLst>
              <a:ext uri="{FF2B5EF4-FFF2-40B4-BE49-F238E27FC236}">
                <a16:creationId xmlns:a16="http://schemas.microsoft.com/office/drawing/2014/main" id="{4A523573-DA19-4270-D8E6-6144A471ACE4}"/>
              </a:ext>
            </a:extLst>
          </p:cNvPr>
          <p:cNvPicPr>
            <a:picLocks noChangeAspect="1"/>
          </p:cNvPicPr>
          <p:nvPr/>
        </p:nvPicPr>
        <p:blipFill>
          <a:blip r:embed="rId3"/>
          <a:stretch>
            <a:fillRect/>
          </a:stretch>
        </p:blipFill>
        <p:spPr>
          <a:xfrm>
            <a:off x="251520" y="771550"/>
            <a:ext cx="6428514" cy="3794747"/>
          </a:xfrm>
          <a:prstGeom prst="rect">
            <a:avLst/>
          </a:prstGeom>
        </p:spPr>
      </p:pic>
    </p:spTree>
    <p:extLst>
      <p:ext uri="{BB962C8B-B14F-4D97-AF65-F5344CB8AC3E}">
        <p14:creationId xmlns:p14="http://schemas.microsoft.com/office/powerpoint/2010/main" val="114985293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3"/>
          <p:cNvSpPr txBox="1"/>
          <p:nvPr/>
        </p:nvSpPr>
        <p:spPr>
          <a:xfrm>
            <a:off x="107504" y="51470"/>
            <a:ext cx="7385050" cy="584775"/>
          </a:xfrm>
          <a:prstGeom prst="rect">
            <a:avLst/>
          </a:prstGeom>
          <a:noFill/>
        </p:spPr>
        <p:txBody>
          <a:bodyPr wrap="square">
            <a:spAutoFit/>
          </a:bodyPr>
          <a:lstStyle/>
          <a:p>
            <a:pPr lvl="0"/>
            <a:r>
              <a:rPr lang="en-US" sz="3200" b="1" dirty="0">
                <a:solidFill>
                  <a:srgbClr val="C00000"/>
                </a:solidFill>
                <a:effectLst>
                  <a:outerShdw blurRad="38100" dist="38100" dir="2700000" algn="tl">
                    <a:srgbClr val="000000">
                      <a:alpha val="43137"/>
                    </a:srgbClr>
                  </a:outerShdw>
                </a:effectLst>
                <a:latin typeface="Arial Black"/>
                <a:ea typeface="等线 Light"/>
              </a:rPr>
              <a:t>6 </a:t>
            </a:r>
            <a:r>
              <a:rPr lang="zh-CN" altLang="en-US" sz="2400" b="1" dirty="0">
                <a:solidFill>
                  <a:srgbClr val="254061"/>
                </a:solidFill>
                <a:effectLst>
                  <a:outerShdw blurRad="38100" dist="38100" dir="2700000" algn="tl">
                    <a:srgbClr val="000000">
                      <a:alpha val="43137"/>
                    </a:srgbClr>
                  </a:outerShdw>
                </a:effectLst>
                <a:latin typeface="微软雅黑"/>
                <a:ea typeface="微软雅黑"/>
              </a:rPr>
              <a:t>中断统一处理入口函数</a:t>
            </a:r>
            <a:r>
              <a:rPr lang="en-US" altLang="zh-CN" sz="2400" b="1" dirty="0" err="1">
                <a:solidFill>
                  <a:srgbClr val="254061"/>
                </a:solidFill>
                <a:effectLst>
                  <a:outerShdw blurRad="38100" dist="38100" dir="2700000" algn="tl">
                    <a:srgbClr val="000000">
                      <a:alpha val="43137"/>
                    </a:srgbClr>
                  </a:outerShdw>
                </a:effectLst>
                <a:latin typeface="微软雅黑"/>
                <a:ea typeface="微软雅黑"/>
              </a:rPr>
              <a:t>HalIrqHandler</a:t>
            </a:r>
            <a:endParaRPr lang="zh-CN" sz="2400" b="1" dirty="0">
              <a:solidFill>
                <a:srgbClr val="254061"/>
              </a:solidFill>
              <a:effectLst>
                <a:outerShdw blurRad="38100" dist="38100" dir="2700000" algn="tl">
                  <a:srgbClr val="000000">
                    <a:alpha val="43137"/>
                  </a:srgbClr>
                </a:outerShdw>
              </a:effectLst>
              <a:latin typeface="微软雅黑"/>
              <a:ea typeface="微软雅黑"/>
            </a:endParaRPr>
          </a:p>
        </p:txBody>
      </p:sp>
      <p:pic>
        <p:nvPicPr>
          <p:cNvPr id="7" name="图片 6">
            <a:extLst>
              <a:ext uri="{FF2B5EF4-FFF2-40B4-BE49-F238E27FC236}">
                <a16:creationId xmlns:a16="http://schemas.microsoft.com/office/drawing/2014/main" id="{77F160BA-C6AD-C891-E396-DA0A5A0920A3}"/>
              </a:ext>
            </a:extLst>
          </p:cNvPr>
          <p:cNvPicPr>
            <a:picLocks noChangeAspect="1"/>
          </p:cNvPicPr>
          <p:nvPr/>
        </p:nvPicPr>
        <p:blipFill>
          <a:blip r:embed="rId3"/>
          <a:stretch>
            <a:fillRect/>
          </a:stretch>
        </p:blipFill>
        <p:spPr>
          <a:xfrm>
            <a:off x="107504" y="636245"/>
            <a:ext cx="6388161" cy="4328056"/>
          </a:xfrm>
          <a:prstGeom prst="rect">
            <a:avLst/>
          </a:prstGeom>
        </p:spPr>
      </p:pic>
    </p:spTree>
    <p:extLst>
      <p:ext uri="{BB962C8B-B14F-4D97-AF65-F5344CB8AC3E}">
        <p14:creationId xmlns:p14="http://schemas.microsoft.com/office/powerpoint/2010/main" val="146918490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4">
            <a:extLst>
              <a:ext uri="{FF2B5EF4-FFF2-40B4-BE49-F238E27FC236}">
                <a16:creationId xmlns:a16="http://schemas.microsoft.com/office/drawing/2014/main" id="{D59E8CDF-B620-4E8C-B787-7128127C8336}"/>
              </a:ext>
            </a:extLst>
          </p:cNvPr>
          <p:cNvSpPr/>
          <p:nvPr>
            <p:custDataLst>
              <p:tags r:id="rId1"/>
            </p:custDataLst>
          </p:nvPr>
        </p:nvSpPr>
        <p:spPr>
          <a:xfrm>
            <a:off x="-36512" y="1635646"/>
            <a:ext cx="9180512" cy="1667152"/>
          </a:xfrm>
          <a:prstGeom prst="rect">
            <a:avLst/>
          </a:prstGeom>
          <a:solidFill>
            <a:srgbClr val="002060"/>
          </a:solidFill>
          <a:ln>
            <a:noFill/>
          </a:ln>
        </p:spPr>
        <p:txBody>
          <a:bodyPr anchor="ctr"/>
          <a:lstStyle/>
          <a:p>
            <a:pPr algn="ctr"/>
            <a:endParaRPr lang="zh-CN" sz="1350">
              <a:solidFill>
                <a:schemeClr val="bg1"/>
              </a:solidFill>
              <a:latin typeface="微软雅黑"/>
              <a:ea typeface="微软雅黑"/>
            </a:endParaRPr>
          </a:p>
        </p:txBody>
      </p:sp>
      <p:sp>
        <p:nvSpPr>
          <p:cNvPr id="5" name="文本框 7">
            <a:extLst>
              <a:ext uri="{FF2B5EF4-FFF2-40B4-BE49-F238E27FC236}">
                <a16:creationId xmlns:a16="http://schemas.microsoft.com/office/drawing/2014/main" id="{B914676D-2707-4D58-98F3-655BBED91BCE}"/>
              </a:ext>
            </a:extLst>
          </p:cNvPr>
          <p:cNvSpPr txBox="1"/>
          <p:nvPr>
            <p:custDataLst>
              <p:tags r:id="rId2"/>
            </p:custDataLst>
          </p:nvPr>
        </p:nvSpPr>
        <p:spPr>
          <a:xfrm>
            <a:off x="2582551" y="2163475"/>
            <a:ext cx="4225766" cy="685800"/>
          </a:xfrm>
          <a:prstGeom prst="rect">
            <a:avLst/>
          </a:prstGeom>
          <a:noFill/>
        </p:spPr>
        <p:txBody>
          <a:bodyPr wrap="square" lIns="47625" tIns="19050" rIns="47625" bIns="19050" anchor="ctr"/>
          <a:lstStyle/>
          <a:p>
            <a:pPr marL="0" indent="0" algn="ctr">
              <a:lnSpc>
                <a:spcPct val="100000"/>
              </a:lnSpc>
              <a:spcBef>
                <a:spcPts val="0"/>
              </a:spcBef>
              <a:spcAft>
                <a:spcPts val="0"/>
              </a:spcAft>
              <a:buSzPct val="100000"/>
              <a:buNone/>
            </a:pPr>
            <a:r>
              <a:rPr lang="zh-CN" altLang="en-US" sz="3200" b="1" spc="300" dirty="0">
                <a:solidFill>
                  <a:schemeClr val="bg1"/>
                </a:solidFill>
                <a:latin typeface="微软雅黑"/>
                <a:ea typeface="微软雅黑"/>
              </a:rPr>
              <a:t>谢谢</a:t>
            </a:r>
            <a:endParaRPr lang="zh-CN" sz="3200" b="1" spc="300" dirty="0">
              <a:solidFill>
                <a:schemeClr val="bg1"/>
              </a:solidFill>
              <a:latin typeface="微软雅黑"/>
              <a:ea typeface="微软雅黑"/>
            </a:endParaRPr>
          </a:p>
        </p:txBody>
      </p:sp>
      <p:grpSp>
        <p:nvGrpSpPr>
          <p:cNvPr id="18" name="组合 17">
            <a:extLst>
              <a:ext uri="{FF2B5EF4-FFF2-40B4-BE49-F238E27FC236}">
                <a16:creationId xmlns:a16="http://schemas.microsoft.com/office/drawing/2014/main" id="{521A3BC6-F6EA-4F46-A238-D5E70BE0475E}"/>
              </a:ext>
            </a:extLst>
          </p:cNvPr>
          <p:cNvGrpSpPr/>
          <p:nvPr/>
        </p:nvGrpSpPr>
        <p:grpSpPr>
          <a:xfrm>
            <a:off x="2699792" y="-918"/>
            <a:ext cx="3327790" cy="577152"/>
            <a:chOff x="2483768" y="122390"/>
            <a:chExt cx="3327790" cy="577152"/>
          </a:xfrm>
        </p:grpSpPr>
        <p:pic>
          <p:nvPicPr>
            <p:cNvPr id="19" name="图片 18">
              <a:extLst>
                <a:ext uri="{FF2B5EF4-FFF2-40B4-BE49-F238E27FC236}">
                  <a16:creationId xmlns:a16="http://schemas.microsoft.com/office/drawing/2014/main" id="{CD42DF88-B883-46D2-B76B-7DCE544B5274}"/>
                </a:ext>
              </a:extLst>
            </p:cNvPr>
            <p:cNvPicPr>
              <a:picLocks noChangeAspect="1"/>
            </p:cNvPicPr>
            <p:nvPr/>
          </p:nvPicPr>
          <p:blipFill>
            <a:blip r:embed="rId4"/>
            <a:stretch>
              <a:fillRect/>
            </a:stretch>
          </p:blipFill>
          <p:spPr>
            <a:xfrm>
              <a:off x="3147262" y="238477"/>
              <a:ext cx="2664296" cy="311140"/>
            </a:xfrm>
            <a:prstGeom prst="rect">
              <a:avLst/>
            </a:prstGeom>
          </p:spPr>
        </p:pic>
        <p:pic>
          <p:nvPicPr>
            <p:cNvPr id="20" name="图片 19">
              <a:extLst>
                <a:ext uri="{FF2B5EF4-FFF2-40B4-BE49-F238E27FC236}">
                  <a16:creationId xmlns:a16="http://schemas.microsoft.com/office/drawing/2014/main" id="{3EE04374-D444-417B-8632-4FE8C583BD12}"/>
                </a:ext>
              </a:extLst>
            </p:cNvPr>
            <p:cNvPicPr>
              <a:picLocks noChangeAspect="1"/>
            </p:cNvPicPr>
            <p:nvPr/>
          </p:nvPicPr>
          <p:blipFill>
            <a:blip r:embed="rId5"/>
            <a:stretch>
              <a:fillRect/>
            </a:stretch>
          </p:blipFill>
          <p:spPr>
            <a:xfrm>
              <a:off x="2483768" y="122390"/>
              <a:ext cx="576064" cy="577152"/>
            </a:xfrm>
            <a:prstGeom prst="rect">
              <a:avLst/>
            </a:prstGeom>
          </p:spPr>
        </p:pic>
      </p:grpSp>
      <p:sp>
        <p:nvSpPr>
          <p:cNvPr id="25" name="矩形 24">
            <a:extLst>
              <a:ext uri="{FF2B5EF4-FFF2-40B4-BE49-F238E27FC236}">
                <a16:creationId xmlns:a16="http://schemas.microsoft.com/office/drawing/2014/main" id="{6259C244-8D74-4468-AA86-20094C28A194}"/>
              </a:ext>
            </a:extLst>
          </p:cNvPr>
          <p:cNvSpPr/>
          <p:nvPr/>
        </p:nvSpPr>
        <p:spPr>
          <a:xfrm>
            <a:off x="6372200" y="25872"/>
            <a:ext cx="2520280" cy="646331"/>
          </a:xfrm>
          <a:prstGeom prst="rect">
            <a:avLst/>
          </a:prstGeom>
          <a:solidFill>
            <a:schemeClr val="bg1"/>
          </a:solidFill>
          <a:ln>
            <a:solidFill>
              <a:schemeClr val="bg1"/>
            </a:solidFill>
          </a:ln>
        </p:spPr>
        <p:txBody>
          <a:bodyPr wrap="square">
            <a:spAutoFit/>
          </a:bodyPr>
          <a:lstStyle/>
          <a:p>
            <a:endParaRPr lang="en-US"/>
          </a:p>
          <a:p>
            <a:endParaRPr lang="zh-CN"/>
          </a:p>
        </p:txBody>
      </p:sp>
      <p:cxnSp>
        <p:nvCxnSpPr>
          <p:cNvPr id="22" name="直接连接符 21">
            <a:extLst>
              <a:ext uri="{FF2B5EF4-FFF2-40B4-BE49-F238E27FC236}">
                <a16:creationId xmlns:a16="http://schemas.microsoft.com/office/drawing/2014/main" id="{FC1D829A-63AA-4DF0-9139-1E5DDD71A72A}"/>
              </a:ext>
            </a:extLst>
          </p:cNvPr>
          <p:cNvCxnSpPr/>
          <p:nvPr/>
        </p:nvCxnSpPr>
        <p:spPr>
          <a:xfrm>
            <a:off x="35496" y="576234"/>
            <a:ext cx="9073008" cy="8720"/>
          </a:xfrm>
          <a:prstGeom prst="line">
            <a:avLst/>
          </a:prstGeom>
          <a:ln w="9525">
            <a:solidFill>
              <a:schemeClr val="accent6">
                <a:shade val="95000"/>
              </a:schemeClr>
            </a:solidFill>
            <a:prstDash val="solid"/>
            <a:headEnd type="none" w="med" len="med"/>
            <a:tailEnd type="none" w="med" len="med"/>
          </a:ln>
        </p:spPr>
      </p:cxnSp>
    </p:spTree>
    <p:extLst>
      <p:ext uri="{BB962C8B-B14F-4D97-AF65-F5344CB8AC3E}">
        <p14:creationId xmlns:p14="http://schemas.microsoft.com/office/powerpoint/2010/main" val="2198394826"/>
      </p:ext>
    </p:extLst>
  </p:cSld>
  <p:clrMapOvr>
    <a:masterClrMapping/>
  </p:clrMapOvr>
  <p:transition/>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C0FB9FAE-69F6-747D-7606-041E1EC8657E}"/>
              </a:ext>
            </a:extLst>
          </p:cNvPr>
          <p:cNvSpPr txBox="1"/>
          <p:nvPr/>
        </p:nvSpPr>
        <p:spPr>
          <a:xfrm>
            <a:off x="179512" y="1438460"/>
            <a:ext cx="8352928" cy="1569660"/>
          </a:xfrm>
          <a:prstGeom prst="rect">
            <a:avLst/>
          </a:prstGeom>
          <a:noFill/>
        </p:spPr>
        <p:txBody>
          <a:bodyPr wrap="square" rtlCol="0">
            <a:spAutoFit/>
          </a:bodyPr>
          <a:lstStyle/>
          <a:p>
            <a:r>
              <a:rPr lang="zh-CN" altLang="en-US" sz="1600" dirty="0">
                <a:latin typeface="仓耳明楷 W03" panose="02010600030101010101" charset="-122"/>
                <a:ea typeface="仓耳明楷 W03" panose="02010600030101010101" charset="-122"/>
              </a:rPr>
              <a:t>当需要新增一个系统调用接口时，可以参考下述步骤：</a:t>
            </a:r>
          </a:p>
          <a:p>
            <a:endParaRPr lang="zh-CN" altLang="en-US" sz="1600" dirty="0">
              <a:latin typeface="仓耳明楷 W03" panose="02010600030101010101" charset="-122"/>
              <a:ea typeface="仓耳明楷 W03" panose="02010600030101010101" charset="-122"/>
            </a:endParaRPr>
          </a:p>
          <a:p>
            <a:r>
              <a:rPr lang="zh-CN" altLang="en-US" sz="1600" dirty="0">
                <a:latin typeface="仓耳明楷 W03" panose="02010600030101010101" charset="-122"/>
                <a:ea typeface="仓耳明楷 W03" panose="02010600030101010101" charset="-122"/>
              </a:rPr>
              <a:t>（</a:t>
            </a:r>
            <a:r>
              <a:rPr lang="en-US" altLang="zh-CN" sz="1600" dirty="0">
                <a:latin typeface="仓耳明楷 W03" panose="02010600030101010101" charset="-122"/>
                <a:ea typeface="仓耳明楷 W03" panose="02010600030101010101" charset="-122"/>
              </a:rPr>
              <a:t>1</a:t>
            </a:r>
            <a:r>
              <a:rPr lang="zh-CN" altLang="en-US" sz="1600" dirty="0">
                <a:latin typeface="仓耳明楷 W03" panose="02010600030101010101" charset="-122"/>
                <a:ea typeface="仓耳明楷 W03" panose="02010600030101010101" charset="-122"/>
              </a:rPr>
              <a:t>）在</a:t>
            </a:r>
            <a:r>
              <a:rPr lang="en-US" altLang="zh-CN" sz="1600" dirty="0" err="1">
                <a:latin typeface="仓耳明楷 W03" panose="02010600030101010101" charset="-122"/>
                <a:ea typeface="仓耳明楷 W03" panose="02010600030101010101" charset="-122"/>
              </a:rPr>
              <a:t>LibC</a:t>
            </a:r>
            <a:r>
              <a:rPr lang="zh-CN" altLang="en-US" sz="1600" dirty="0">
                <a:latin typeface="仓耳明楷 W03" panose="02010600030101010101" charset="-122"/>
                <a:ea typeface="仓耳明楷 W03" panose="02010600030101010101" charset="-122"/>
              </a:rPr>
              <a:t>库中确定并添加新增的系统调用号。</a:t>
            </a:r>
          </a:p>
          <a:p>
            <a:r>
              <a:rPr lang="zh-CN" altLang="en-US" sz="1600" dirty="0">
                <a:latin typeface="仓耳明楷 W03" panose="02010600030101010101" charset="-122"/>
                <a:ea typeface="仓耳明楷 W03" panose="02010600030101010101" charset="-122"/>
              </a:rPr>
              <a:t>（</a:t>
            </a:r>
            <a:r>
              <a:rPr lang="en-US" altLang="zh-CN" sz="1600" dirty="0">
                <a:latin typeface="仓耳明楷 W03" panose="02010600030101010101" charset="-122"/>
                <a:ea typeface="仓耳明楷 W03" panose="02010600030101010101" charset="-122"/>
              </a:rPr>
              <a:t>2</a:t>
            </a:r>
            <a:r>
              <a:rPr lang="zh-CN" altLang="en-US" sz="1600" dirty="0">
                <a:latin typeface="仓耳明楷 W03" panose="02010600030101010101" charset="-122"/>
                <a:ea typeface="仓耳明楷 W03" panose="02010600030101010101" charset="-122"/>
              </a:rPr>
              <a:t>）在</a:t>
            </a:r>
            <a:r>
              <a:rPr lang="en-US" altLang="zh-CN" sz="1600" dirty="0" err="1">
                <a:latin typeface="仓耳明楷 W03" panose="02010600030101010101" charset="-122"/>
                <a:ea typeface="仓耳明楷 W03" panose="02010600030101010101" charset="-122"/>
              </a:rPr>
              <a:t>LibC</a:t>
            </a:r>
            <a:r>
              <a:rPr lang="zh-CN" altLang="en-US" sz="1600" dirty="0">
                <a:latin typeface="仓耳明楷 W03" panose="02010600030101010101" charset="-122"/>
                <a:ea typeface="仓耳明楷 W03" panose="02010600030101010101" charset="-122"/>
              </a:rPr>
              <a:t>库中新增用户态的函数接口声明及实现。</a:t>
            </a:r>
          </a:p>
          <a:p>
            <a:r>
              <a:rPr lang="zh-CN" altLang="en-US" sz="1600" dirty="0">
                <a:latin typeface="仓耳明楷 W03" panose="02010600030101010101" charset="-122"/>
                <a:ea typeface="仓耳明楷 W03" panose="02010600030101010101" charset="-122"/>
              </a:rPr>
              <a:t>（</a:t>
            </a:r>
            <a:r>
              <a:rPr lang="en-US" altLang="zh-CN" sz="1600" dirty="0">
                <a:latin typeface="仓耳明楷 W03" panose="02010600030101010101" charset="-122"/>
                <a:ea typeface="仓耳明楷 W03" panose="02010600030101010101" charset="-122"/>
              </a:rPr>
              <a:t>3</a:t>
            </a:r>
            <a:r>
              <a:rPr lang="zh-CN" altLang="en-US" sz="1600" dirty="0">
                <a:latin typeface="仓耳明楷 W03" panose="02010600030101010101" charset="-122"/>
                <a:ea typeface="仓耳明楷 W03" panose="02010600030101010101" charset="-122"/>
              </a:rPr>
              <a:t>）在内核系统调用头文件中确定并添加新增的系统调用号及对应内核处理函数的声明。</a:t>
            </a:r>
          </a:p>
          <a:p>
            <a:r>
              <a:rPr lang="zh-CN" altLang="en-US" sz="1600" dirty="0">
                <a:latin typeface="仓耳明楷 W03" panose="02010600030101010101" charset="-122"/>
                <a:ea typeface="仓耳明楷 W03" panose="02010600030101010101" charset="-122"/>
              </a:rPr>
              <a:t>（</a:t>
            </a:r>
            <a:r>
              <a:rPr lang="en-US" altLang="zh-CN" sz="1600" dirty="0">
                <a:latin typeface="仓耳明楷 W03" panose="02010600030101010101" charset="-122"/>
                <a:ea typeface="仓耳明楷 W03" panose="02010600030101010101" charset="-122"/>
              </a:rPr>
              <a:t>4</a:t>
            </a:r>
            <a:r>
              <a:rPr lang="zh-CN" altLang="en-US" sz="1600" dirty="0">
                <a:latin typeface="仓耳明楷 W03" panose="02010600030101010101" charset="-122"/>
                <a:ea typeface="仓耳明楷 W03" panose="02010600030101010101" charset="-122"/>
              </a:rPr>
              <a:t>）在内核中新增该系统调用对应的内核处理函数。</a:t>
            </a:r>
          </a:p>
        </p:txBody>
      </p:sp>
      <p:sp>
        <p:nvSpPr>
          <p:cNvPr id="9" name="文本框 8">
            <a:extLst>
              <a:ext uri="{FF2B5EF4-FFF2-40B4-BE49-F238E27FC236}">
                <a16:creationId xmlns:a16="http://schemas.microsoft.com/office/drawing/2014/main" id="{5961E972-292D-46FB-A2A7-9C8F2571EFC3}"/>
              </a:ext>
            </a:extLst>
          </p:cNvPr>
          <p:cNvSpPr txBox="1"/>
          <p:nvPr/>
        </p:nvSpPr>
        <p:spPr>
          <a:xfrm>
            <a:off x="89756" y="3178195"/>
            <a:ext cx="8964488" cy="369332"/>
          </a:xfrm>
          <a:prstGeom prst="rect">
            <a:avLst/>
          </a:prstGeom>
          <a:noFill/>
        </p:spPr>
        <p:txBody>
          <a:bodyPr wrap="square" rtlCol="0">
            <a:spAutoFit/>
          </a:bodyPr>
          <a:lstStyle/>
          <a:p>
            <a:r>
              <a:rPr lang="en-US" altLang="zh-CN" dirty="0" err="1">
                <a:hlinkClick r:id="rId2"/>
              </a:rPr>
              <a:t>OpenHarmony</a:t>
            </a:r>
            <a:r>
              <a:rPr lang="en-US" altLang="zh-CN" dirty="0">
                <a:hlinkClick r:id="rId2"/>
              </a:rPr>
              <a:t> </a:t>
            </a:r>
            <a:r>
              <a:rPr lang="en-US" altLang="zh-CN" dirty="0" err="1">
                <a:hlinkClick r:id="rId2"/>
              </a:rPr>
              <a:t>LiteOS</a:t>
            </a:r>
            <a:r>
              <a:rPr lang="en-US" altLang="zh-CN" dirty="0">
                <a:hlinkClick r:id="rId2"/>
              </a:rPr>
              <a:t>-A</a:t>
            </a:r>
            <a:r>
              <a:rPr lang="zh-CN" altLang="en-US" dirty="0">
                <a:hlinkClick r:id="rId2"/>
              </a:rPr>
              <a:t>内核文档之学习</a:t>
            </a:r>
            <a:r>
              <a:rPr lang="en-US" altLang="zh-CN" dirty="0">
                <a:hlinkClick r:id="rId2"/>
              </a:rPr>
              <a:t>--</a:t>
            </a:r>
            <a:r>
              <a:rPr lang="zh-CN" altLang="en-US" dirty="0">
                <a:hlinkClick r:id="rId2"/>
              </a:rPr>
              <a:t>系统调用</a:t>
            </a:r>
            <a:r>
              <a:rPr lang="en-US" altLang="zh-CN" dirty="0">
                <a:hlinkClick r:id="rId2"/>
              </a:rPr>
              <a:t>-</a:t>
            </a:r>
            <a:r>
              <a:rPr lang="zh-CN" altLang="en-US" dirty="0">
                <a:hlinkClick r:id="rId2"/>
              </a:rPr>
              <a:t>开源基础软件社区</a:t>
            </a:r>
            <a:r>
              <a:rPr lang="en-US" altLang="zh-CN" dirty="0">
                <a:hlinkClick r:id="rId2"/>
              </a:rPr>
              <a:t>-51CTO.COM</a:t>
            </a:r>
            <a:endParaRPr lang="zh-CN" altLang="en-US" dirty="0">
              <a:latin typeface="仓耳明楷 W03" panose="02010600030101010101" charset="-122"/>
              <a:ea typeface="仓耳明楷 W03" panose="02010600030101010101" charset="-122"/>
            </a:endParaRPr>
          </a:p>
        </p:txBody>
      </p:sp>
      <p:sp>
        <p:nvSpPr>
          <p:cNvPr id="2" name="文本框 1">
            <a:extLst>
              <a:ext uri="{FF2B5EF4-FFF2-40B4-BE49-F238E27FC236}">
                <a16:creationId xmlns:a16="http://schemas.microsoft.com/office/drawing/2014/main" id="{6EC34225-514D-42C4-7D6C-1E9A2C92D632}"/>
              </a:ext>
            </a:extLst>
          </p:cNvPr>
          <p:cNvSpPr txBox="1"/>
          <p:nvPr/>
        </p:nvSpPr>
        <p:spPr>
          <a:xfrm>
            <a:off x="179512" y="96449"/>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5" name="文本框 4">
            <a:extLst>
              <a:ext uri="{FF2B5EF4-FFF2-40B4-BE49-F238E27FC236}">
                <a16:creationId xmlns:a16="http://schemas.microsoft.com/office/drawing/2014/main" id="{504C985F-0249-983D-78B5-43ADDDC0FA27}"/>
              </a:ext>
            </a:extLst>
          </p:cNvPr>
          <p:cNvSpPr txBox="1"/>
          <p:nvPr/>
        </p:nvSpPr>
        <p:spPr>
          <a:xfrm>
            <a:off x="79520" y="3599829"/>
            <a:ext cx="8668943" cy="369332"/>
          </a:xfrm>
          <a:prstGeom prst="rect">
            <a:avLst/>
          </a:prstGeom>
          <a:noFill/>
        </p:spPr>
        <p:txBody>
          <a:bodyPr wrap="square">
            <a:spAutoFit/>
          </a:bodyPr>
          <a:lstStyle/>
          <a:p>
            <a:r>
              <a:rPr lang="zh-CN" altLang="en-US" dirty="0">
                <a:hlinkClick r:id="rId3"/>
              </a:rPr>
              <a:t>鸿蒙</a:t>
            </a:r>
            <a:r>
              <a:rPr lang="en-US" altLang="zh-CN" dirty="0">
                <a:hlinkClick r:id="rId3"/>
              </a:rPr>
              <a:t>OS</a:t>
            </a:r>
            <a:r>
              <a:rPr lang="zh-CN" altLang="en-US" dirty="0">
                <a:hlinkClick r:id="rId3"/>
              </a:rPr>
              <a:t>的系统调用是如何实现的？ </a:t>
            </a:r>
            <a:r>
              <a:rPr lang="en-US" altLang="zh-CN" dirty="0">
                <a:hlinkClick r:id="rId3"/>
              </a:rPr>
              <a:t>| </a:t>
            </a:r>
            <a:r>
              <a:rPr lang="zh-CN" altLang="en-US" dirty="0">
                <a:hlinkClick r:id="rId3"/>
              </a:rPr>
              <a:t>解读鸿蒙源码</a:t>
            </a:r>
            <a:r>
              <a:rPr lang="en-US" altLang="zh-CN" dirty="0">
                <a:hlinkClick r:id="rId3"/>
              </a:rPr>
              <a:t>-</a:t>
            </a:r>
            <a:r>
              <a:rPr lang="zh-CN" altLang="en-US" dirty="0">
                <a:hlinkClick r:id="rId3"/>
              </a:rPr>
              <a:t>开源基础软件社区</a:t>
            </a:r>
            <a:r>
              <a:rPr lang="en-US" altLang="zh-CN" dirty="0">
                <a:hlinkClick r:id="rId3"/>
              </a:rPr>
              <a:t>-51CTO.COM</a:t>
            </a:r>
            <a:endParaRPr lang="zh-CN" altLang="en-US" dirty="0"/>
          </a:p>
        </p:txBody>
      </p:sp>
    </p:spTree>
    <p:extLst>
      <p:ext uri="{BB962C8B-B14F-4D97-AF65-F5344CB8AC3E}">
        <p14:creationId xmlns:p14="http://schemas.microsoft.com/office/powerpoint/2010/main" val="1952545447"/>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750" fill="hold"/>
                                        <p:tgtEl>
                                          <p:spTgt spid="2"/>
                                        </p:tgtEl>
                                        <p:attrNameLst>
                                          <p:attrName>ppt_w</p:attrName>
                                        </p:attrNameLst>
                                      </p:cBhvr>
                                      <p:tavLst>
                                        <p:tav tm="0">
                                          <p:val>
                                            <p:fltVal val="0"/>
                                          </p:val>
                                        </p:tav>
                                        <p:tav tm="100000">
                                          <p:val>
                                            <p:strVal val="#ppt_w"/>
                                          </p:val>
                                        </p:tav>
                                      </p:tavLst>
                                    </p:anim>
                                    <p:anim calcmode="lin" valueType="num">
                                      <p:cBhvr>
                                        <p:cTn id="8" dur="750" fill="hold"/>
                                        <p:tgtEl>
                                          <p:spTgt spid="2"/>
                                        </p:tgtEl>
                                        <p:attrNameLst>
                                          <p:attrName>ppt_h</p:attrName>
                                        </p:attrNameLst>
                                      </p:cBhvr>
                                      <p:tavLst>
                                        <p:tav tm="0">
                                          <p:val>
                                            <p:fltVal val="0"/>
                                          </p:val>
                                        </p:tav>
                                        <p:tav tm="100000">
                                          <p:val>
                                            <p:strVal val="#ppt_h"/>
                                          </p:val>
                                        </p:tav>
                                      </p:tavLst>
                                    </p:anim>
                                    <p:animEffect transition="in" filter="fade">
                                      <p:cBhvr>
                                        <p:cTn id="9" dur="75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04984" y="123478"/>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可变参数处理涉及的函数</a:t>
            </a:r>
          </a:p>
        </p:txBody>
      </p:sp>
      <p:sp>
        <p:nvSpPr>
          <p:cNvPr id="8" name="文本框 7">
            <a:extLst>
              <a:ext uri="{FF2B5EF4-FFF2-40B4-BE49-F238E27FC236}">
                <a16:creationId xmlns:a16="http://schemas.microsoft.com/office/drawing/2014/main" id="{6A2B0AD2-9FA7-4001-9DBB-89422D219DE0}"/>
              </a:ext>
            </a:extLst>
          </p:cNvPr>
          <p:cNvSpPr txBox="1"/>
          <p:nvPr/>
        </p:nvSpPr>
        <p:spPr>
          <a:xfrm>
            <a:off x="187017" y="3788484"/>
            <a:ext cx="8769966" cy="1072306"/>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600" dirty="0"/>
              <a:t>ap</a:t>
            </a:r>
            <a:r>
              <a:rPr lang="zh-CN" altLang="en-US" sz="1600" dirty="0"/>
              <a:t>：是一个 </a:t>
            </a:r>
            <a:r>
              <a:rPr lang="en-US" altLang="zh-CN" sz="1600" dirty="0" err="1"/>
              <a:t>va_list</a:t>
            </a:r>
            <a:r>
              <a:rPr lang="en-US" altLang="zh-CN" sz="1600" dirty="0"/>
              <a:t> </a:t>
            </a:r>
            <a:r>
              <a:rPr lang="zh-CN" altLang="en-US" sz="1600" dirty="0"/>
              <a:t>类型的对象，它用于表示可变参数列表。</a:t>
            </a:r>
            <a:r>
              <a:rPr lang="en-US" altLang="zh-CN" sz="1600" dirty="0" err="1"/>
              <a:t>va_start</a:t>
            </a:r>
            <a:r>
              <a:rPr lang="zh-CN" altLang="en-US" sz="1600" dirty="0"/>
              <a:t>会初始化这个 </a:t>
            </a:r>
            <a:r>
              <a:rPr lang="en-US" altLang="zh-CN" sz="1600" dirty="0" err="1"/>
              <a:t>va_list</a:t>
            </a:r>
            <a:r>
              <a:rPr lang="en-US" altLang="zh-CN" sz="1600" dirty="0"/>
              <a:t> </a:t>
            </a:r>
            <a:r>
              <a:rPr lang="zh-CN" altLang="en-US" sz="1600" dirty="0"/>
              <a:t>对象，使其指向可变参数列表的起始位置。</a:t>
            </a:r>
          </a:p>
          <a:p>
            <a:r>
              <a:rPr lang="en-US" altLang="zh-CN" sz="1600" dirty="0" err="1"/>
              <a:t>last_param</a:t>
            </a:r>
            <a:r>
              <a:rPr lang="zh-CN" altLang="en-US" sz="1600" dirty="0"/>
              <a:t>：是可变参数列表中最后一个非可变参数。</a:t>
            </a:r>
            <a:r>
              <a:rPr lang="en-US" altLang="zh-CN" sz="1600" dirty="0" err="1"/>
              <a:t>va_start</a:t>
            </a:r>
            <a:r>
              <a:rPr lang="en-US" altLang="zh-CN" sz="1600" dirty="0"/>
              <a:t> </a:t>
            </a:r>
            <a:r>
              <a:rPr lang="zh-CN" altLang="en-US" sz="1600" dirty="0"/>
              <a:t>使用这个参数来确定可变参数列表的位置</a:t>
            </a:r>
            <a:r>
              <a:rPr lang="zh-CN" altLang="en-US" sz="1200" dirty="0"/>
              <a:t>。</a:t>
            </a:r>
          </a:p>
        </p:txBody>
      </p:sp>
      <p:sp>
        <p:nvSpPr>
          <p:cNvPr id="5" name="文本框 4">
            <a:extLst>
              <a:ext uri="{FF2B5EF4-FFF2-40B4-BE49-F238E27FC236}">
                <a16:creationId xmlns:a16="http://schemas.microsoft.com/office/drawing/2014/main" id="{D784D748-F2AC-B5BE-0134-DDB5DD79E276}"/>
              </a:ext>
            </a:extLst>
          </p:cNvPr>
          <p:cNvSpPr txBox="1"/>
          <p:nvPr/>
        </p:nvSpPr>
        <p:spPr>
          <a:xfrm>
            <a:off x="179325" y="699542"/>
            <a:ext cx="8496944" cy="830997"/>
          </a:xfrm>
          <a:prstGeom prst="rect">
            <a:avLst/>
          </a:prstGeom>
          <a:noFill/>
        </p:spPr>
        <p:txBody>
          <a:bodyPr wrap="square">
            <a:spAutoFit/>
          </a:bodyPr>
          <a:lstStyle/>
          <a:p>
            <a:r>
              <a:rPr lang="en-US" altLang="zh-CN" sz="1600" dirty="0">
                <a:solidFill>
                  <a:schemeClr val="tx1">
                    <a:lumMod val="75000"/>
                    <a:lumOff val="25000"/>
                  </a:schemeClr>
                </a:solidFill>
                <a:ea typeface="仓耳明楷 W03" panose="00000500000000000000" pitchFamily="2" charset="-122"/>
                <a:cs typeface="+mj-cs"/>
              </a:rPr>
              <a:t>C</a:t>
            </a:r>
            <a:r>
              <a:rPr lang="zh-CN" altLang="en-US" sz="1600" dirty="0">
                <a:solidFill>
                  <a:schemeClr val="tx1">
                    <a:lumMod val="75000"/>
                    <a:lumOff val="25000"/>
                  </a:schemeClr>
                </a:solidFill>
                <a:ea typeface="仓耳明楷 W03" panose="00000500000000000000" pitchFamily="2" charset="-122"/>
                <a:cs typeface="+mj-cs"/>
              </a:rPr>
              <a:t>语言中可变参数（</a:t>
            </a:r>
            <a:r>
              <a:rPr lang="en-US" altLang="zh-CN" sz="1600" dirty="0">
                <a:solidFill>
                  <a:schemeClr val="tx1">
                    <a:lumMod val="75000"/>
                    <a:lumOff val="25000"/>
                  </a:schemeClr>
                </a:solidFill>
                <a:ea typeface="仓耳明楷 W03" panose="00000500000000000000" pitchFamily="2" charset="-122"/>
                <a:cs typeface="+mj-cs"/>
              </a:rPr>
              <a:t>Variable Arguments</a:t>
            </a:r>
            <a:r>
              <a:rPr lang="zh-CN" altLang="en-US" sz="1600" dirty="0">
                <a:solidFill>
                  <a:schemeClr val="tx1">
                    <a:lumMod val="75000"/>
                    <a:lumOff val="25000"/>
                  </a:schemeClr>
                </a:solidFill>
                <a:ea typeface="仓耳明楷 W03" panose="00000500000000000000" pitchFamily="2" charset="-122"/>
                <a:cs typeface="+mj-cs"/>
              </a:rPr>
              <a:t>）是一种允许函数接受不定数量参数的技术。可变参数通常在需要处理可变数量的参数或不同类型参数的函数中使用。</a:t>
            </a:r>
            <a:r>
              <a:rPr lang="en-US" altLang="zh-CN" sz="1600" dirty="0">
                <a:solidFill>
                  <a:schemeClr val="tx1">
                    <a:lumMod val="75000"/>
                    <a:lumOff val="25000"/>
                  </a:schemeClr>
                </a:solidFill>
                <a:ea typeface="仓耳明楷 W03" panose="00000500000000000000" pitchFamily="2" charset="-122"/>
                <a:cs typeface="+mj-cs"/>
              </a:rPr>
              <a:t>C</a:t>
            </a:r>
            <a:r>
              <a:rPr lang="zh-CN" altLang="en-US" sz="1600" dirty="0">
                <a:solidFill>
                  <a:schemeClr val="tx1">
                    <a:lumMod val="75000"/>
                    <a:lumOff val="25000"/>
                  </a:schemeClr>
                </a:solidFill>
                <a:ea typeface="仓耳明楷 W03" panose="00000500000000000000" pitchFamily="2" charset="-122"/>
                <a:cs typeface="+mj-cs"/>
              </a:rPr>
              <a:t>语言提供了一组标准库宏来处理可变参数，这些宏位于</a:t>
            </a:r>
            <a:r>
              <a:rPr lang="en-US" altLang="zh-CN" sz="1600" dirty="0" err="1">
                <a:solidFill>
                  <a:schemeClr val="tx1">
                    <a:lumMod val="75000"/>
                    <a:lumOff val="25000"/>
                  </a:schemeClr>
                </a:solidFill>
                <a:ea typeface="仓耳明楷 W03" panose="00000500000000000000" pitchFamily="2" charset="-122"/>
                <a:cs typeface="+mj-cs"/>
              </a:rPr>
              <a:t>stdarg.h</a:t>
            </a:r>
            <a:r>
              <a:rPr lang="zh-CN" altLang="en-US" sz="1600" dirty="0">
                <a:solidFill>
                  <a:schemeClr val="tx1">
                    <a:lumMod val="75000"/>
                    <a:lumOff val="25000"/>
                  </a:schemeClr>
                </a:solidFill>
                <a:ea typeface="仓耳明楷 W03" panose="00000500000000000000" pitchFamily="2" charset="-122"/>
                <a:cs typeface="+mj-cs"/>
              </a:rPr>
              <a:t>头文件中。</a:t>
            </a:r>
          </a:p>
        </p:txBody>
      </p:sp>
      <p:sp>
        <p:nvSpPr>
          <p:cNvPr id="11" name="文本框 10">
            <a:extLst>
              <a:ext uri="{FF2B5EF4-FFF2-40B4-BE49-F238E27FC236}">
                <a16:creationId xmlns:a16="http://schemas.microsoft.com/office/drawing/2014/main" id="{0BBFFE4D-E383-A22F-0767-DE4A9840F577}"/>
              </a:ext>
            </a:extLst>
          </p:cNvPr>
          <p:cNvSpPr txBox="1"/>
          <p:nvPr/>
        </p:nvSpPr>
        <p:spPr>
          <a:xfrm>
            <a:off x="154478" y="1679467"/>
            <a:ext cx="8939016" cy="1323439"/>
          </a:xfrm>
          <a:prstGeom prst="rect">
            <a:avLst/>
          </a:prstGeom>
          <a:noFill/>
        </p:spPr>
        <p:txBody>
          <a:bodyPr wrap="square">
            <a:spAutoFit/>
          </a:bodyPr>
          <a:lstStyle/>
          <a:p>
            <a:r>
              <a:rPr lang="zh-CN" altLang="en-US" sz="1600" b="1" dirty="0">
                <a:solidFill>
                  <a:schemeClr val="tx1">
                    <a:lumMod val="75000"/>
                    <a:lumOff val="25000"/>
                  </a:schemeClr>
                </a:solidFill>
                <a:ea typeface="仓耳明楷 W03" panose="00000500000000000000" pitchFamily="2" charset="-122"/>
                <a:cs typeface="+mj-cs"/>
              </a:rPr>
              <a:t>下面是一些处理可变参数的常见标准库宏以及如何使用它们：</a:t>
            </a:r>
          </a:p>
          <a:p>
            <a:r>
              <a:rPr lang="en-US" altLang="zh-CN" sz="1600" dirty="0">
                <a:solidFill>
                  <a:schemeClr val="tx1">
                    <a:lumMod val="75000"/>
                    <a:lumOff val="25000"/>
                  </a:schemeClr>
                </a:solidFill>
                <a:ea typeface="仓耳明楷 W03" panose="00000500000000000000" pitchFamily="2" charset="-122"/>
                <a:cs typeface="+mj-cs"/>
              </a:rPr>
              <a:t>(1) </a:t>
            </a:r>
            <a:r>
              <a:rPr lang="en-US" altLang="zh-CN" sz="1600" dirty="0" err="1">
                <a:solidFill>
                  <a:schemeClr val="tx1">
                    <a:lumMod val="75000"/>
                    <a:lumOff val="25000"/>
                  </a:schemeClr>
                </a:solidFill>
                <a:ea typeface="仓耳明楷 W03" panose="00000500000000000000" pitchFamily="2" charset="-122"/>
                <a:cs typeface="+mj-cs"/>
              </a:rPr>
              <a:t>va_list</a:t>
            </a:r>
            <a:r>
              <a:rPr lang="zh-CN" altLang="en-US" sz="1600" dirty="0">
                <a:solidFill>
                  <a:schemeClr val="tx1">
                    <a:lumMod val="75000"/>
                    <a:lumOff val="25000"/>
                  </a:schemeClr>
                </a:solidFill>
                <a:ea typeface="仓耳明楷 W03" panose="00000500000000000000" pitchFamily="2" charset="-122"/>
                <a:cs typeface="+mj-cs"/>
              </a:rPr>
              <a:t>是一个类型，用于声明一个可变参数列表。</a:t>
            </a:r>
          </a:p>
          <a:p>
            <a:r>
              <a:rPr lang="en-US" altLang="zh-CN" sz="1600" dirty="0">
                <a:solidFill>
                  <a:schemeClr val="tx1">
                    <a:lumMod val="75000"/>
                    <a:lumOff val="25000"/>
                  </a:schemeClr>
                </a:solidFill>
                <a:ea typeface="仓耳明楷 W03" panose="00000500000000000000" pitchFamily="2" charset="-122"/>
                <a:cs typeface="+mj-cs"/>
              </a:rPr>
              <a:t>(2) </a:t>
            </a:r>
            <a:r>
              <a:rPr lang="en-US" altLang="zh-CN" sz="1600" dirty="0" err="1">
                <a:solidFill>
                  <a:schemeClr val="tx1">
                    <a:lumMod val="75000"/>
                    <a:lumOff val="25000"/>
                  </a:schemeClr>
                </a:solidFill>
                <a:ea typeface="仓耳明楷 W03" panose="00000500000000000000" pitchFamily="2" charset="-122"/>
                <a:cs typeface="+mj-cs"/>
              </a:rPr>
              <a:t>va_start</a:t>
            </a:r>
            <a:r>
              <a:rPr lang="zh-CN" altLang="en-US" sz="1600" dirty="0">
                <a:solidFill>
                  <a:schemeClr val="tx1">
                    <a:lumMod val="75000"/>
                    <a:lumOff val="25000"/>
                  </a:schemeClr>
                </a:solidFill>
                <a:ea typeface="仓耳明楷 W03" panose="00000500000000000000" pitchFamily="2" charset="-122"/>
                <a:cs typeface="+mj-cs"/>
              </a:rPr>
              <a:t>宏用于初始化可变参数列表，将其指向可变参数列表中的第一个参数。</a:t>
            </a:r>
            <a:endParaRPr lang="en-US" altLang="zh-CN" sz="1600" dirty="0">
              <a:solidFill>
                <a:schemeClr val="tx1">
                  <a:lumMod val="75000"/>
                  <a:lumOff val="25000"/>
                </a:schemeClr>
              </a:solidFill>
              <a:ea typeface="仓耳明楷 W03" panose="00000500000000000000" pitchFamily="2" charset="-122"/>
              <a:cs typeface="+mj-cs"/>
            </a:endParaRPr>
          </a:p>
          <a:p>
            <a:r>
              <a:rPr lang="en-US" altLang="zh-CN" sz="1600" dirty="0">
                <a:solidFill>
                  <a:schemeClr val="tx1">
                    <a:lumMod val="75000"/>
                    <a:lumOff val="25000"/>
                  </a:schemeClr>
                </a:solidFill>
                <a:ea typeface="仓耳明楷 W03" panose="00000500000000000000" pitchFamily="2" charset="-122"/>
                <a:cs typeface="+mj-cs"/>
              </a:rPr>
              <a:t>(3) </a:t>
            </a:r>
            <a:r>
              <a:rPr lang="en-US" altLang="zh-CN" sz="1600" dirty="0" err="1">
                <a:solidFill>
                  <a:schemeClr val="tx1">
                    <a:lumMod val="75000"/>
                    <a:lumOff val="25000"/>
                  </a:schemeClr>
                </a:solidFill>
                <a:ea typeface="仓耳明楷 W03" panose="00000500000000000000" pitchFamily="2" charset="-122"/>
                <a:cs typeface="+mj-cs"/>
              </a:rPr>
              <a:t>va_arg</a:t>
            </a:r>
            <a:r>
              <a:rPr lang="zh-CN" altLang="en-US" sz="1600" dirty="0">
                <a:solidFill>
                  <a:schemeClr val="tx1">
                    <a:lumMod val="75000"/>
                    <a:lumOff val="25000"/>
                  </a:schemeClr>
                </a:solidFill>
                <a:ea typeface="仓耳明楷 W03" panose="00000500000000000000" pitchFamily="2" charset="-122"/>
                <a:cs typeface="+mj-cs"/>
              </a:rPr>
              <a:t>宏用于从可变参数列表中获取下一个参数的值，同时将参数列表的位置向后移动。</a:t>
            </a:r>
            <a:endParaRPr lang="en-US" altLang="zh-CN" sz="1600" dirty="0">
              <a:solidFill>
                <a:schemeClr val="tx1">
                  <a:lumMod val="75000"/>
                  <a:lumOff val="25000"/>
                </a:schemeClr>
              </a:solidFill>
              <a:ea typeface="仓耳明楷 W03" panose="00000500000000000000" pitchFamily="2" charset="-122"/>
              <a:cs typeface="+mj-cs"/>
            </a:endParaRPr>
          </a:p>
          <a:p>
            <a:r>
              <a:rPr lang="en-US" altLang="zh-CN" sz="1600" dirty="0">
                <a:solidFill>
                  <a:schemeClr val="tx1">
                    <a:lumMod val="75000"/>
                    <a:lumOff val="25000"/>
                  </a:schemeClr>
                </a:solidFill>
                <a:ea typeface="仓耳明楷 W03" panose="00000500000000000000" pitchFamily="2" charset="-122"/>
                <a:cs typeface="+mj-cs"/>
              </a:rPr>
              <a:t>(4) </a:t>
            </a:r>
            <a:r>
              <a:rPr lang="en-US" altLang="zh-CN" sz="1600" dirty="0" err="1">
                <a:solidFill>
                  <a:schemeClr val="tx1">
                    <a:lumMod val="75000"/>
                    <a:lumOff val="25000"/>
                  </a:schemeClr>
                </a:solidFill>
                <a:ea typeface="仓耳明楷 W03" panose="00000500000000000000" pitchFamily="2" charset="-122"/>
                <a:cs typeface="+mj-cs"/>
              </a:rPr>
              <a:t>va_end</a:t>
            </a:r>
            <a:r>
              <a:rPr lang="zh-CN" altLang="en-US" sz="1600" dirty="0">
                <a:solidFill>
                  <a:schemeClr val="tx1">
                    <a:lumMod val="75000"/>
                    <a:lumOff val="25000"/>
                  </a:schemeClr>
                </a:solidFill>
                <a:ea typeface="仓耳明楷 W03" panose="00000500000000000000" pitchFamily="2" charset="-122"/>
                <a:cs typeface="+mj-cs"/>
              </a:rPr>
              <a:t>宏用于结束对可变参数列表的访问，释放相关资源。</a:t>
            </a:r>
          </a:p>
        </p:txBody>
      </p:sp>
      <p:pic>
        <p:nvPicPr>
          <p:cNvPr id="13" name="图片 12">
            <a:extLst>
              <a:ext uri="{FF2B5EF4-FFF2-40B4-BE49-F238E27FC236}">
                <a16:creationId xmlns:a16="http://schemas.microsoft.com/office/drawing/2014/main" id="{E9E4A24C-AB4C-12E8-3978-B95825F94BAB}"/>
              </a:ext>
            </a:extLst>
          </p:cNvPr>
          <p:cNvPicPr>
            <a:picLocks noChangeAspect="1"/>
          </p:cNvPicPr>
          <p:nvPr/>
        </p:nvPicPr>
        <p:blipFill>
          <a:blip r:embed="rId2"/>
          <a:stretch>
            <a:fillRect/>
          </a:stretch>
        </p:blipFill>
        <p:spPr>
          <a:xfrm>
            <a:off x="233889" y="3151834"/>
            <a:ext cx="5601185" cy="487722"/>
          </a:xfrm>
          <a:prstGeom prst="rect">
            <a:avLst/>
          </a:prstGeom>
        </p:spPr>
      </p:pic>
    </p:spTree>
    <p:extLst>
      <p:ext uri="{BB962C8B-B14F-4D97-AF65-F5344CB8AC3E}">
        <p14:creationId xmlns:p14="http://schemas.microsoft.com/office/powerpoint/2010/main" val="164999750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204984" y="123478"/>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可变参数处理涉及的函数</a:t>
            </a:r>
          </a:p>
        </p:txBody>
      </p:sp>
      <p:sp>
        <p:nvSpPr>
          <p:cNvPr id="8" name="文本框 7">
            <a:extLst>
              <a:ext uri="{FF2B5EF4-FFF2-40B4-BE49-F238E27FC236}">
                <a16:creationId xmlns:a16="http://schemas.microsoft.com/office/drawing/2014/main" id="{6A2B0AD2-9FA7-4001-9DBB-89422D219DE0}"/>
              </a:ext>
            </a:extLst>
          </p:cNvPr>
          <p:cNvSpPr txBox="1"/>
          <p:nvPr/>
        </p:nvSpPr>
        <p:spPr>
          <a:xfrm>
            <a:off x="5887364" y="1652526"/>
            <a:ext cx="3024336" cy="1838447"/>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zh-CN" altLang="en-US" sz="1600" dirty="0"/>
              <a:t>在本示例中，</a:t>
            </a:r>
            <a:r>
              <a:rPr lang="en-US" altLang="zh-CN" sz="1600" dirty="0" err="1"/>
              <a:t>va_start</a:t>
            </a:r>
            <a:r>
              <a:rPr lang="en-US" altLang="zh-CN" sz="1600" dirty="0"/>
              <a:t> </a:t>
            </a:r>
            <a:r>
              <a:rPr lang="zh-CN" altLang="en-US" sz="1600" dirty="0"/>
              <a:t>用于初始化 </a:t>
            </a:r>
            <a:r>
              <a:rPr lang="en-US" altLang="zh-CN" sz="1600" dirty="0" err="1"/>
              <a:t>args</a:t>
            </a:r>
            <a:r>
              <a:rPr lang="zh-CN" altLang="en-US" sz="1600" dirty="0"/>
              <a:t>，将其指向可变参数列表的起始位置。然后，我们使用 </a:t>
            </a:r>
            <a:r>
              <a:rPr lang="en-US" altLang="zh-CN" sz="1600" dirty="0" err="1"/>
              <a:t>va_arg</a:t>
            </a:r>
            <a:r>
              <a:rPr lang="en-US" altLang="zh-CN" sz="1600" dirty="0"/>
              <a:t> </a:t>
            </a:r>
            <a:r>
              <a:rPr lang="zh-CN" altLang="en-US" sz="1600" dirty="0"/>
              <a:t>宏来遍历可变参数列表中的参数，并在完成后使用 </a:t>
            </a:r>
            <a:r>
              <a:rPr lang="en-US" altLang="zh-CN" sz="1600" dirty="0" err="1"/>
              <a:t>va_end</a:t>
            </a:r>
            <a:r>
              <a:rPr lang="en-US" altLang="zh-CN" sz="1600" dirty="0"/>
              <a:t> </a:t>
            </a:r>
            <a:r>
              <a:rPr lang="zh-CN" altLang="en-US" sz="1600" dirty="0"/>
              <a:t>来结束对可变参数列表的访问。</a:t>
            </a:r>
          </a:p>
        </p:txBody>
      </p:sp>
      <p:sp>
        <p:nvSpPr>
          <p:cNvPr id="5" name="文本框 4">
            <a:extLst>
              <a:ext uri="{FF2B5EF4-FFF2-40B4-BE49-F238E27FC236}">
                <a16:creationId xmlns:a16="http://schemas.microsoft.com/office/drawing/2014/main" id="{D784D748-F2AC-B5BE-0134-DDB5DD79E276}"/>
              </a:ext>
            </a:extLst>
          </p:cNvPr>
          <p:cNvSpPr txBox="1"/>
          <p:nvPr/>
        </p:nvSpPr>
        <p:spPr>
          <a:xfrm>
            <a:off x="179325" y="699542"/>
            <a:ext cx="8496944" cy="338554"/>
          </a:xfrm>
          <a:prstGeom prst="rect">
            <a:avLst/>
          </a:prstGeom>
          <a:noFill/>
        </p:spPr>
        <p:txBody>
          <a:bodyPr wrap="square">
            <a:spAutoFit/>
          </a:bodyPr>
          <a:lstStyle/>
          <a:p>
            <a:r>
              <a:rPr lang="zh-CN" altLang="en-US" sz="1600" dirty="0">
                <a:solidFill>
                  <a:schemeClr val="tx1">
                    <a:lumMod val="75000"/>
                    <a:lumOff val="25000"/>
                  </a:schemeClr>
                </a:solidFill>
                <a:ea typeface="仓耳明楷 W03" panose="00000500000000000000" pitchFamily="2" charset="-122"/>
                <a:cs typeface="+mj-cs"/>
              </a:rPr>
              <a:t>以下是一个示例，展示了如何在函数中使用 </a:t>
            </a:r>
          </a:p>
        </p:txBody>
      </p:sp>
      <p:pic>
        <p:nvPicPr>
          <p:cNvPr id="3" name="图片 2">
            <a:extLst>
              <a:ext uri="{FF2B5EF4-FFF2-40B4-BE49-F238E27FC236}">
                <a16:creationId xmlns:a16="http://schemas.microsoft.com/office/drawing/2014/main" id="{606F71E0-744D-AF07-9242-EEEE6317FC29}"/>
              </a:ext>
            </a:extLst>
          </p:cNvPr>
          <p:cNvPicPr>
            <a:picLocks noChangeAspect="1"/>
          </p:cNvPicPr>
          <p:nvPr/>
        </p:nvPicPr>
        <p:blipFill>
          <a:blip r:embed="rId2"/>
          <a:stretch>
            <a:fillRect/>
          </a:stretch>
        </p:blipFill>
        <p:spPr>
          <a:xfrm>
            <a:off x="251520" y="1018979"/>
            <a:ext cx="5298615" cy="3964950"/>
          </a:xfrm>
          <a:prstGeom prst="rect">
            <a:avLst/>
          </a:prstGeom>
        </p:spPr>
      </p:pic>
    </p:spTree>
    <p:extLst>
      <p:ext uri="{BB962C8B-B14F-4D97-AF65-F5344CB8AC3E}">
        <p14:creationId xmlns:p14="http://schemas.microsoft.com/office/powerpoint/2010/main" val="994483290"/>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文本框 29">
            <a:extLst>
              <a:ext uri="{FF2B5EF4-FFF2-40B4-BE49-F238E27FC236}">
                <a16:creationId xmlns:a16="http://schemas.microsoft.com/office/drawing/2014/main" id="{FA551987-82EC-4BCF-8D2E-3C9E3721DD1B}"/>
              </a:ext>
            </a:extLst>
          </p:cNvPr>
          <p:cNvSpPr txBox="1"/>
          <p:nvPr/>
        </p:nvSpPr>
        <p:spPr>
          <a:xfrm>
            <a:off x="394511" y="39334"/>
            <a:ext cx="3862960" cy="427136"/>
          </a:xfrm>
          <a:prstGeom prst="rect">
            <a:avLst/>
          </a:prstGeom>
        </p:spPr>
        <p:txBody>
          <a:bodyPr vert="horz" lIns="68580" tIns="34290" rIns="68580" bIns="34290" rtlCol="0" anchor="b">
            <a:noAutofit/>
          </a:bodyPr>
          <a:lstStyle>
            <a:defPPr>
              <a:defRPr lang="zh-CN"/>
            </a:defPPr>
            <a:lvl1pPr>
              <a:lnSpc>
                <a:spcPts val="4000"/>
              </a:lnSpc>
              <a:spcBef>
                <a:spcPct val="0"/>
              </a:spcBef>
              <a:buNone/>
              <a:defRPr sz="2800" spc="0">
                <a:solidFill>
                  <a:schemeClr val="tx1">
                    <a:lumMod val="75000"/>
                    <a:lumOff val="25000"/>
                  </a:schemeClr>
                </a:solidFill>
                <a:latin typeface="仓耳玄三M W05" panose="02020400000000000000" pitchFamily="18" charset="-122"/>
                <a:ea typeface="仓耳玄三M W05" panose="02020400000000000000" pitchFamily="18" charset="-122"/>
                <a:cs typeface="+mj-cs"/>
              </a:defRPr>
            </a:lvl1pPr>
          </a:lstStyle>
          <a:p>
            <a:r>
              <a:rPr lang="zh-CN" altLang="en-US" sz="2100" dirty="0"/>
              <a:t>系统调用流程</a:t>
            </a:r>
          </a:p>
        </p:txBody>
      </p:sp>
      <p:sp>
        <p:nvSpPr>
          <p:cNvPr id="8" name="文本框 7">
            <a:extLst>
              <a:ext uri="{FF2B5EF4-FFF2-40B4-BE49-F238E27FC236}">
                <a16:creationId xmlns:a16="http://schemas.microsoft.com/office/drawing/2014/main" id="{6A2B0AD2-9FA7-4001-9DBB-89422D219DE0}"/>
              </a:ext>
            </a:extLst>
          </p:cNvPr>
          <p:cNvSpPr txBox="1"/>
          <p:nvPr/>
        </p:nvSpPr>
        <p:spPr>
          <a:xfrm>
            <a:off x="85521" y="517131"/>
            <a:ext cx="6787043" cy="289640"/>
          </a:xfrm>
          <a:prstGeom prst="rect">
            <a:avLst/>
          </a:prstGeom>
        </p:spPr>
        <p:txBody>
          <a:bodyPr vert="horz" lIns="68580" tIns="34290" rIns="68580" bIns="34290" rtlCol="0" anchor="b">
            <a:noAutofit/>
          </a:bodyPr>
          <a:lstStyle>
            <a:defPPr>
              <a:defRPr lang="zh-CN"/>
            </a:defPPr>
            <a:lvl1pPr>
              <a:lnSpc>
                <a:spcPts val="2000"/>
              </a:lnSpc>
              <a:spcBef>
                <a:spcPct val="0"/>
              </a:spcBef>
              <a:buNone/>
              <a:defRPr sz="1400" b="0" spc="0">
                <a:solidFill>
                  <a:schemeClr val="tx1">
                    <a:lumMod val="75000"/>
                    <a:lumOff val="25000"/>
                  </a:schemeClr>
                </a:solidFill>
                <a:latin typeface="仓耳明楷 W03" panose="00000500000000000000" pitchFamily="2" charset="-122"/>
                <a:ea typeface="仓耳明楷 W03" panose="00000500000000000000" pitchFamily="2" charset="-122"/>
                <a:cs typeface="+mj-cs"/>
              </a:defRPr>
            </a:lvl1pPr>
          </a:lstStyle>
          <a:p>
            <a:r>
              <a:rPr lang="en-US" altLang="zh-CN" sz="1200" dirty="0"/>
              <a:t>2</a:t>
            </a:r>
            <a:r>
              <a:rPr lang="zh-CN" altLang="en-US" sz="1200" dirty="0"/>
              <a:t>、</a:t>
            </a:r>
            <a:r>
              <a:rPr lang="en-US" altLang="zh-CN" sz="1200" dirty="0" err="1"/>
              <a:t>mq_open</a:t>
            </a:r>
            <a:r>
              <a:rPr lang="zh-CN" altLang="en-US" sz="1200" dirty="0"/>
              <a:t>中调用</a:t>
            </a:r>
            <a:r>
              <a:rPr lang="en-US" altLang="zh-CN" sz="1200" dirty="0" err="1"/>
              <a:t>syscall</a:t>
            </a:r>
            <a:r>
              <a:rPr lang="zh-CN" altLang="en-US" sz="1200" dirty="0"/>
              <a:t>，将参数传给寄存器 </a:t>
            </a:r>
            <a:r>
              <a:rPr lang="en-US" altLang="zh-CN" sz="1200" dirty="0"/>
              <a:t>R7</a:t>
            </a:r>
            <a:r>
              <a:rPr lang="zh-CN" altLang="en-US" sz="1200" dirty="0"/>
              <a:t>，</a:t>
            </a:r>
            <a:r>
              <a:rPr lang="en-US" altLang="zh-CN" sz="1200" dirty="0"/>
              <a:t>R0~R6</a:t>
            </a:r>
          </a:p>
        </p:txBody>
      </p:sp>
      <p:pic>
        <p:nvPicPr>
          <p:cNvPr id="9" name="图片 8">
            <a:extLst>
              <a:ext uri="{FF2B5EF4-FFF2-40B4-BE49-F238E27FC236}">
                <a16:creationId xmlns:a16="http://schemas.microsoft.com/office/drawing/2014/main" id="{563E08B1-02C0-42F2-87BD-3EB638572A73}"/>
              </a:ext>
            </a:extLst>
          </p:cNvPr>
          <p:cNvPicPr/>
          <p:nvPr/>
        </p:nvPicPr>
        <p:blipFill>
          <a:blip r:embed="rId2"/>
          <a:stretch>
            <a:fillRect/>
          </a:stretch>
        </p:blipFill>
        <p:spPr>
          <a:xfrm>
            <a:off x="85521" y="909971"/>
            <a:ext cx="3744416" cy="359726"/>
          </a:xfrm>
          <a:prstGeom prst="rect">
            <a:avLst/>
          </a:prstGeom>
        </p:spPr>
      </p:pic>
      <p:sp>
        <p:nvSpPr>
          <p:cNvPr id="3" name="矩形 2">
            <a:extLst>
              <a:ext uri="{FF2B5EF4-FFF2-40B4-BE49-F238E27FC236}">
                <a16:creationId xmlns:a16="http://schemas.microsoft.com/office/drawing/2014/main" id="{3FCBF82B-3D5E-4288-93CE-D7AC42276EA9}"/>
              </a:ext>
            </a:extLst>
          </p:cNvPr>
          <p:cNvSpPr/>
          <p:nvPr/>
        </p:nvSpPr>
        <p:spPr>
          <a:xfrm>
            <a:off x="5186254" y="857432"/>
            <a:ext cx="3644853" cy="273216"/>
          </a:xfrm>
          <a:prstGeom prst="rect">
            <a:avLst/>
          </a:prstGeom>
        </p:spPr>
        <p:txBody>
          <a:bodyPr wrap="square">
            <a:spAutoFit/>
          </a:bodyPr>
          <a:lstStyle/>
          <a:p>
            <a:pPr>
              <a:lnSpc>
                <a:spcPts val="1500"/>
              </a:lnSpc>
              <a:spcAft>
                <a:spcPts val="0"/>
              </a:spcAft>
            </a:pP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syscall</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整理可变参数内部调用</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__</a:t>
            </a: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syscall</a:t>
            </a:r>
            <a:endPar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pic>
        <p:nvPicPr>
          <p:cNvPr id="6" name="图片 5">
            <a:extLst>
              <a:ext uri="{FF2B5EF4-FFF2-40B4-BE49-F238E27FC236}">
                <a16:creationId xmlns:a16="http://schemas.microsoft.com/office/drawing/2014/main" id="{91D3E086-78CC-4D14-88AC-CC294BAF84CC}"/>
              </a:ext>
            </a:extLst>
          </p:cNvPr>
          <p:cNvPicPr>
            <a:picLocks noChangeAspect="1"/>
          </p:cNvPicPr>
          <p:nvPr/>
        </p:nvPicPr>
        <p:blipFill>
          <a:blip r:embed="rId3"/>
          <a:stretch>
            <a:fillRect/>
          </a:stretch>
        </p:blipFill>
        <p:spPr>
          <a:xfrm>
            <a:off x="58392" y="1372897"/>
            <a:ext cx="5066305" cy="3671989"/>
          </a:xfrm>
          <a:prstGeom prst="rect">
            <a:avLst/>
          </a:prstGeom>
        </p:spPr>
      </p:pic>
      <p:sp>
        <p:nvSpPr>
          <p:cNvPr id="12" name="矩形 11">
            <a:extLst>
              <a:ext uri="{FF2B5EF4-FFF2-40B4-BE49-F238E27FC236}">
                <a16:creationId xmlns:a16="http://schemas.microsoft.com/office/drawing/2014/main" id="{7D243D8F-9E45-47C9-96CE-4406DDD16436}"/>
              </a:ext>
            </a:extLst>
          </p:cNvPr>
          <p:cNvSpPr/>
          <p:nvPr/>
        </p:nvSpPr>
        <p:spPr>
          <a:xfrm>
            <a:off x="5314126" y="2211710"/>
            <a:ext cx="3045850" cy="1427378"/>
          </a:xfrm>
          <a:prstGeom prst="rect">
            <a:avLst/>
          </a:prstGeom>
        </p:spPr>
        <p:txBody>
          <a:bodyPr wrap="square">
            <a:spAutoFit/>
          </a:bodyPr>
          <a:lstStyle/>
          <a:p>
            <a:pPr>
              <a:lnSpc>
                <a:spcPts val="1500"/>
              </a:lnSpc>
              <a:spcAft>
                <a:spcPts val="0"/>
              </a:spcAft>
            </a:pP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syscall_arg_t</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 </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是一个通用的数据类型，通常用于系统调用的参数。这个类型在不同的操作系统和编程环境中有不同的定义，但通常用于存储系统调用的参数值。</a:t>
            </a:r>
            <a:endPar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a:lnSpc>
                <a:spcPts val="1500"/>
              </a:lnSpc>
              <a:spcAft>
                <a:spcPts val="0"/>
              </a:spcAft>
            </a:pPr>
            <a:endPar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a:p>
            <a:pPr>
              <a:lnSpc>
                <a:spcPts val="1500"/>
              </a:lnSpc>
              <a:spcAft>
                <a:spcPts val="0"/>
              </a:spcAft>
            </a:pP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将可变参数保存在</a:t>
            </a: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a-f 6</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个</a:t>
            </a: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syscall_arg_t</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类型的变量中</a:t>
            </a:r>
            <a:endParaRPr lang="zh-CN"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
        <p:nvSpPr>
          <p:cNvPr id="17" name="矩形 16">
            <a:extLst>
              <a:ext uri="{FF2B5EF4-FFF2-40B4-BE49-F238E27FC236}">
                <a16:creationId xmlns:a16="http://schemas.microsoft.com/office/drawing/2014/main" id="{DE8E8B72-C02A-4D0F-B380-7D95752C6831}"/>
              </a:ext>
            </a:extLst>
          </p:cNvPr>
          <p:cNvSpPr/>
          <p:nvPr/>
        </p:nvSpPr>
        <p:spPr>
          <a:xfrm>
            <a:off x="2663600" y="1415326"/>
            <a:ext cx="1908400" cy="262636"/>
          </a:xfrm>
          <a:prstGeom prst="rect">
            <a:avLst/>
          </a:prstGeom>
        </p:spPr>
        <p:txBody>
          <a:bodyPr wrap="square">
            <a:spAutoFit/>
          </a:bodyPr>
          <a:lstStyle/>
          <a:p>
            <a:pPr>
              <a:lnSpc>
                <a:spcPts val="1500"/>
              </a:lnSpc>
              <a:spcAft>
                <a:spcPts val="0"/>
              </a:spcAft>
            </a:pP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n</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为系统调用号</a:t>
            </a:r>
            <a:endParaRPr lang="zh-CN"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sp>
        <p:nvSpPr>
          <p:cNvPr id="18" name="矩形 17">
            <a:extLst>
              <a:ext uri="{FF2B5EF4-FFF2-40B4-BE49-F238E27FC236}">
                <a16:creationId xmlns:a16="http://schemas.microsoft.com/office/drawing/2014/main" id="{5A6FBE16-1175-43B3-949D-8AFF3B318993}"/>
              </a:ext>
            </a:extLst>
          </p:cNvPr>
          <p:cNvSpPr/>
          <p:nvPr/>
        </p:nvSpPr>
        <p:spPr>
          <a:xfrm>
            <a:off x="5338929" y="4011910"/>
            <a:ext cx="3360779" cy="465577"/>
          </a:xfrm>
          <a:prstGeom prst="rect">
            <a:avLst/>
          </a:prstGeom>
        </p:spPr>
        <p:txBody>
          <a:bodyPr wrap="square">
            <a:spAutoFit/>
          </a:bodyPr>
          <a:lstStyle/>
          <a:p>
            <a:pPr>
              <a:lnSpc>
                <a:spcPts val="1500"/>
              </a:lnSpc>
              <a:spcAft>
                <a:spcPts val="0"/>
              </a:spcAft>
            </a:pPr>
            <a:r>
              <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__</a:t>
            </a:r>
            <a:r>
              <a:rPr lang="en-US" altLang="zh-CN" sz="1200" dirty="0" err="1">
                <a:solidFill>
                  <a:schemeClr val="tx1">
                    <a:lumMod val="75000"/>
                    <a:lumOff val="25000"/>
                  </a:schemeClr>
                </a:solidFill>
                <a:latin typeface="仓耳明楷 W03" panose="00000500000000000000" pitchFamily="2" charset="-122"/>
                <a:ea typeface="仓耳明楷 W03" panose="00000500000000000000" pitchFamily="2" charset="-122"/>
                <a:cs typeface="+mj-cs"/>
              </a:rPr>
              <a:t>syscall</a:t>
            </a:r>
            <a:r>
              <a:rPr lang="zh-CN" altLang="en-US"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rPr>
              <a:t>依据参数个数不同调用不同的底层处理函数，将参数存入寄存器</a:t>
            </a:r>
            <a:endParaRPr lang="en-US" altLang="zh-CN" sz="1200" dirty="0">
              <a:solidFill>
                <a:schemeClr val="tx1">
                  <a:lumMod val="75000"/>
                  <a:lumOff val="25000"/>
                </a:schemeClr>
              </a:solidFill>
              <a:latin typeface="仓耳明楷 W03" panose="00000500000000000000" pitchFamily="2" charset="-122"/>
              <a:ea typeface="仓耳明楷 W03" panose="00000500000000000000" pitchFamily="2" charset="-122"/>
              <a:cs typeface="+mj-cs"/>
            </a:endParaRPr>
          </a:p>
        </p:txBody>
      </p:sp>
      <p:cxnSp>
        <p:nvCxnSpPr>
          <p:cNvPr id="7" name="直接箭头连接符 6">
            <a:extLst>
              <a:ext uri="{FF2B5EF4-FFF2-40B4-BE49-F238E27FC236}">
                <a16:creationId xmlns:a16="http://schemas.microsoft.com/office/drawing/2014/main" id="{1AC29351-37E1-BF44-CC58-586531AB7F3F}"/>
              </a:ext>
            </a:extLst>
          </p:cNvPr>
          <p:cNvCxnSpPr>
            <a:cxnSpLocks/>
          </p:cNvCxnSpPr>
          <p:nvPr/>
        </p:nvCxnSpPr>
        <p:spPr>
          <a:xfrm flipV="1">
            <a:off x="3900561" y="1032596"/>
            <a:ext cx="1285693" cy="109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直接箭头连接符 12">
            <a:extLst>
              <a:ext uri="{FF2B5EF4-FFF2-40B4-BE49-F238E27FC236}">
                <a16:creationId xmlns:a16="http://schemas.microsoft.com/office/drawing/2014/main" id="{39771EE0-DD5B-D634-4B71-12742EC79A7D}"/>
              </a:ext>
            </a:extLst>
          </p:cNvPr>
          <p:cNvCxnSpPr>
            <a:cxnSpLocks/>
            <a:endCxn id="12" idx="1"/>
          </p:cNvCxnSpPr>
          <p:nvPr/>
        </p:nvCxnSpPr>
        <p:spPr>
          <a:xfrm flipV="1">
            <a:off x="3097515" y="2925399"/>
            <a:ext cx="2216611" cy="53522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直接箭头连接符 19">
            <a:extLst>
              <a:ext uri="{FF2B5EF4-FFF2-40B4-BE49-F238E27FC236}">
                <a16:creationId xmlns:a16="http://schemas.microsoft.com/office/drawing/2014/main" id="{C770B055-688D-917E-4A9E-2EFE19ACB1BB}"/>
              </a:ext>
            </a:extLst>
          </p:cNvPr>
          <p:cNvCxnSpPr>
            <a:cxnSpLocks/>
          </p:cNvCxnSpPr>
          <p:nvPr/>
        </p:nvCxnSpPr>
        <p:spPr>
          <a:xfrm flipV="1">
            <a:off x="2915816" y="4110904"/>
            <a:ext cx="2423113" cy="5154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矩形 20">
            <a:extLst>
              <a:ext uri="{FF2B5EF4-FFF2-40B4-BE49-F238E27FC236}">
                <a16:creationId xmlns:a16="http://schemas.microsoft.com/office/drawing/2014/main" id="{06F95F8C-0800-2933-F19D-56D26BB2FBDF}"/>
              </a:ext>
            </a:extLst>
          </p:cNvPr>
          <p:cNvSpPr/>
          <p:nvPr/>
        </p:nvSpPr>
        <p:spPr>
          <a:xfrm>
            <a:off x="394511" y="2456356"/>
            <a:ext cx="2675772" cy="2021131"/>
          </a:xfrm>
          <a:prstGeom prst="rect">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56241725"/>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750" fill="hold"/>
                                        <p:tgtEl>
                                          <p:spTgt spid="30"/>
                                        </p:tgtEl>
                                        <p:attrNameLst>
                                          <p:attrName>ppt_w</p:attrName>
                                        </p:attrNameLst>
                                      </p:cBhvr>
                                      <p:tavLst>
                                        <p:tav tm="0">
                                          <p:val>
                                            <p:fltVal val="0"/>
                                          </p:val>
                                        </p:tav>
                                        <p:tav tm="100000">
                                          <p:val>
                                            <p:strVal val="#ppt_w"/>
                                          </p:val>
                                        </p:tav>
                                      </p:tavLst>
                                    </p:anim>
                                    <p:anim calcmode="lin" valueType="num">
                                      <p:cBhvr>
                                        <p:cTn id="8" dur="750" fill="hold"/>
                                        <p:tgtEl>
                                          <p:spTgt spid="30"/>
                                        </p:tgtEl>
                                        <p:attrNameLst>
                                          <p:attrName>ppt_h</p:attrName>
                                        </p:attrNameLst>
                                      </p:cBhvr>
                                      <p:tavLst>
                                        <p:tav tm="0">
                                          <p:val>
                                            <p:fltVal val="0"/>
                                          </p:val>
                                        </p:tav>
                                        <p:tav tm="100000">
                                          <p:val>
                                            <p:strVal val="#ppt_h"/>
                                          </p:val>
                                        </p:tav>
                                      </p:tavLst>
                                    </p:anim>
                                    <p:animEffect transition="in" filter="fade">
                                      <p:cBhvr>
                                        <p:cTn id="9" dur="750"/>
                                        <p:tgtEl>
                                          <p:spTgt spid="30"/>
                                        </p:tgtEl>
                                      </p:cBhvr>
                                    </p:animEffect>
                                  </p:childTnLst>
                                </p:cTn>
                              </p:par>
                              <p:par>
                                <p:cTn id="10" presetID="2" presetClass="entr" presetSubtype="4" fill="hold" grpId="0" nodeType="withEffect">
                                  <p:stCondLst>
                                    <p:cond delay="0"/>
                                  </p:stCondLst>
                                  <p:childTnLst>
                                    <p:set>
                                      <p:cBhvr>
                                        <p:cTn id="11" dur="1" fill="hold">
                                          <p:stCondLst>
                                            <p:cond delay="0"/>
                                          </p:stCondLst>
                                        </p:cTn>
                                        <p:tgtEl>
                                          <p:spTgt spid="8"/>
                                        </p:tgtEl>
                                        <p:attrNameLst>
                                          <p:attrName>style.visibility</p:attrName>
                                        </p:attrNameLst>
                                      </p:cBhvr>
                                      <p:to>
                                        <p:strVal val="visible"/>
                                      </p:to>
                                    </p:set>
                                    <p:anim calcmode="lin" valueType="num">
                                      <p:cBhvr additive="base">
                                        <p:cTn id="12" dur="750" fill="hold"/>
                                        <p:tgtEl>
                                          <p:spTgt spid="8"/>
                                        </p:tgtEl>
                                        <p:attrNameLst>
                                          <p:attrName>ppt_x</p:attrName>
                                        </p:attrNameLst>
                                      </p:cBhvr>
                                      <p:tavLst>
                                        <p:tav tm="0">
                                          <p:val>
                                            <p:strVal val="#ppt_x"/>
                                          </p:val>
                                        </p:tav>
                                        <p:tav tm="100000">
                                          <p:val>
                                            <p:strVal val="#ppt_x"/>
                                          </p:val>
                                        </p:tav>
                                      </p:tavLst>
                                    </p:anim>
                                    <p:anim calcmode="lin" valueType="num">
                                      <p:cBhvr additive="base">
                                        <p:cTn id="13" dur="75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ags/tag3.xml><?xml version="1.0" encoding="utf-8"?>
<p:tagLst xmlns:a="http://schemas.openxmlformats.org/drawingml/2006/main" xmlns:r="http://schemas.openxmlformats.org/officeDocument/2006/relationships" xmlns:p="http://schemas.openxmlformats.org/presentationml/2006/main">
  <p:tag name="KSO_WM_UNIT_BLOCK" val="0"/>
  <p:tag name="KSO_WM_UNIT_DEC_AREA_ID" val="40d7a0f1b3604e6c919066e9622fd25f"/>
  <p:tag name="KSO_WM_UNIT_HIGHLIGHT" val="0"/>
  <p:tag name="KSO_WM_UNIT_COMPATIBLE" val="0"/>
  <p:tag name="KSO_WM_UNIT_DIAGRAM_ISNUMVISUAL" val="0"/>
  <p:tag name="KSO_WM_UNIT_DIAGRAM_ISREFERUNIT" val="0"/>
  <p:tag name="KSO_WM_UNIT_TYPE" val="i"/>
  <p:tag name="KSO_WM_UNIT_INDEX" val="1"/>
  <p:tag name="KSO_WM_UNIT_ID" val="diagram20210145_1*i*1"/>
  <p:tag name="KSO_WM_TEMPLATE_CATEGORY" val="diagram"/>
  <p:tag name="KSO_WM_TEMPLATE_INDEX" val="20210145"/>
  <p:tag name="KSO_WM_UNIT_LAYERLEVEL" val="1"/>
  <p:tag name="KSO_WM_TAG_VERSION" val="1.0"/>
  <p:tag name="KSO_WM_BEAUTIFY_FLAG" val="#wm#"/>
  <p:tag name="KSO_WM_UNIT_SM_LIMIT_TYPE" val="1"/>
  <p:tag name="KSO_WM_UNIT_DECORATE_INFO" val="{&quot;ReferentInfo&quot;:{&quot;Id&quot;:&quot;slide&quot;,&quot;X&quot;:{&quot;Pos&quot;:0},&quot;Y&quot;:{&quot;Pos&quot;:0}},&quot;DecorateInfoX&quot;:{&quot;Pos&quot;:0,&quot;IsAbs&quot;:false},&quot;DecorateInfoY&quot;:{&quot;Pos&quot;:0,&quot;IsAbs&quot;:false},&quot;DecorateInfoW&quot;:{&quot;IsAbs&quot;:true},&quot;DecorateInfoH&quot;:{&quot;IsAbs&quot;:true},&quot;whChangeMode&quot;:0}"/>
  <p:tag name="KSO_WM_CHIP_GROUPID" val="5f2a0e3645e1f15ec24fd3f5"/>
  <p:tag name="KSO_WM_CHIP_XID" val="5f2a0e3645e1f15ec24fd3f6"/>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2"/>
  <p:tag name="KSO_WM_UNIT_TEXT_FILL_TYPE" val="1"/>
  <p:tag name="KSO_WM_UNIT_VALUE" val="583"/>
  <p:tag name="KSO_WM_TEMPLATE_ASSEMBLE_XID" val="5f48a2c2f3f92eac73830e8c"/>
  <p:tag name="KSO_WM_TEMPLATE_ASSEMBLE_GROUPID" val="5f48a2c2f3f92eac73830e8c"/>
</p:tagLst>
</file>

<file path=ppt/tags/tag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6"/>
  <p:tag name="KSO_WM_UNIT_HIGHLIGHT" val="0"/>
  <p:tag name="KSO_WM_UNIT_COMPATIBLE" val="0"/>
  <p:tag name="KSO_WM_UNIT_DIAGRAM_ISNUMVISUAL" val="0"/>
  <p:tag name="KSO_WM_UNIT_DIAGRAM_ISREFERUNIT" val="0"/>
  <p:tag name="KSO_WM_UNIT_TYPE" val="a"/>
  <p:tag name="KSO_WM_UNIT_INDEX" val="1"/>
  <p:tag name="KSO_WM_UNIT_ID" val="diagram20210145_1*a*1"/>
  <p:tag name="KSO_WM_TEMPLATE_CATEGORY" val="diagram"/>
  <p:tag name="KSO_WM_TEMPLATE_INDEX" val="20210145"/>
  <p:tag name="KSO_WM_UNIT_LAYERLEVEL" val="1"/>
  <p:tag name="KSO_WM_TAG_VERSION" val="1.0"/>
  <p:tag name="KSO_WM_BEAUTIFY_FLAG" val="#wm#"/>
  <p:tag name="KSO_WM_UNIT_PRESET_TEXT" val="标题"/>
  <p:tag name="KSO_WM_UNIT_DEFAULT_FONT" val="24;44;4"/>
  <p:tag name="KSO_WM_UNIT_BLOCK" val="0"/>
  <p:tag name="KSO_WM_UNIT_SHOW_EDIT_AREA_INDICATION" val="1"/>
  <p:tag name="KSO_WM_CHIP_GROUPID" val="5e7881253197e252a37019b5"/>
  <p:tag name="KSO_WM_CHIP_XID" val="5e7881253197e252a37019b6"/>
  <p:tag name="KSO_WM_CHIP_FILLAREA_FILL_RULE" val="{&quot;fill_align&quot;:&quot;cm&quot;,&quot;fill_mode&quot;:&quot;full&quot;}"/>
  <p:tag name="KSO_WM_UNIT_DEC_AREA_ID" val="d8c195ecc7734c688ed4d0a18e265861"/>
  <p:tag name="KSO_WM_ASSEMBLE_CHIP_INDEX" val="06cc6b2436d54d959c9c99756b32b152"/>
  <p:tag name="KSO_WM_UNIT_TEXT_FILL_FORE_SCHEMECOLOR_INDEX_BRIGHTNESS" val="0"/>
  <p:tag name="KSO_WM_UNIT_TEXT_FILL_FORE_SCHEMECOLOR_INDEX" val="13"/>
  <p:tag name="KSO_WM_UNIT_TEXT_FILL_TYPE" val="1"/>
  <p:tag name="KSO_WM_TEMPLATE_ASSEMBLE_XID" val="5f48a2c2f3f92eac73830e8c"/>
  <p:tag name="KSO_WM_TEMPLATE_ASSEMBLE_GROUPID" val="5f48a2c2f3f92eac73830e8c"/>
  <p:tag name="KSO_WM_TAG_FRONT_SIZE" val=""/>
  <p:tag name="KSO_WM_TAG_BACKGROUP_ID" val=""/>
  <p:tag name="KSO_WM_TAG_BACKGROUP_SIZE" val=""/>
  <p:tag name="KSO_WM_TAG_ZODER_POSITION" val=""/>
</p:tagLst>
</file>

<file path=ppt/theme/theme1.xml><?xml version="1.0" encoding="utf-8"?>
<a:theme xmlns:a="http://schemas.openxmlformats.org/drawingml/2006/main" name="Office 主题​​">
  <a:themeElements>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主题​​">
      <a:majorFont>
        <a:latin typeface="Calibri"/>
        <a:ea typeface="宋体"/>
        <a:cs typeface=""/>
      </a:majorFont>
      <a:minorFont>
        <a:latin typeface="Calibri"/>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effectLst>
          <a:outerShdw dist="17961" dir="2700000" algn="ctr" rotWithShape="0">
            <a:schemeClr val="tx1">
              <a:gamma/>
              <a:shade val="60000"/>
              <a:invGamma/>
            </a:schemeClr>
          </a:outerShdw>
        </a:effectLst>
      </a:spPr>
      <a:bodyPr vert="horz" wrap="square" lIns="91440" tIns="45720" rIns="91440" bIns="45720" numCol="1" anchor="t" anchorCtr="0" compatLnSpc="1"/>
      <a:lstStyle>
        <a:defPPr marL="0" marR="0" indent="0" algn="l" defTabSz="914400" rtl="0" eaLnBrk="1" fontAlgn="base" latinLnBrk="0" hangingPunct="1">
          <a:lnSpc>
            <a:spcPct val="100000"/>
          </a:lnSpc>
          <a:spcBef>
            <a:spcPct val="0"/>
          </a:spcBef>
          <a:spcAft>
            <a:spcPct val="0"/>
          </a:spcAft>
          <a:buClrTx/>
          <a:buSzTx/>
          <a:buFont typeface="Arial" panose="020B0604020202020204" pitchFamily="34" charset="0"/>
          <a:buNone/>
          <a:defRPr kumimoji="0" lang="zh-CN"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objectDefaults>
  <a:extraClrSchemeLst>
    <a:extraClrScheme>
      <a:clrScheme name="Office 主题​​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rgbClr val="000000"/>
      </a:dk1>
      <a:lt1>
        <a:srgbClr val="FFFFFF"/>
      </a:lt1>
      <a:dk2>
        <a:srgbClr val="000000"/>
      </a:dk2>
      <a:lt2>
        <a:srgbClr val="FFFFFF"/>
      </a:lt2>
      <a:accent1>
        <a:srgbClr val="7889FB"/>
      </a:accent1>
      <a:accent2>
        <a:srgbClr val="D6DBFE"/>
      </a:accent2>
      <a:accent3>
        <a:srgbClr val="FFFFFF"/>
      </a:accent3>
      <a:accent4>
        <a:srgbClr val="000000"/>
      </a:accent4>
      <a:accent5>
        <a:srgbClr val="BEC4FD"/>
      </a:accent5>
      <a:accent6>
        <a:srgbClr val="C2C6E6"/>
      </a:accent6>
      <a:hlink>
        <a:srgbClr val="7889FB"/>
      </a:hlink>
      <a:folHlink>
        <a:srgbClr val="9900CC"/>
      </a:folHlink>
    </a:clrScheme>
    <a:fontScheme name="Office">
      <a:majorFont>
        <a:latin typeface="微软雅黑"/>
        <a:ea typeface=""/>
        <a:cs typeface=""/>
        <a:font script="Jpan" typeface="游ゴシック Light"/>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微软雅黑"/>
        <a:ea typeface=""/>
        <a:cs typeface=""/>
        <a:font script="Jpan" typeface="游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16155</TotalTime>
  <Words>4418</Words>
  <Application>Microsoft Office PowerPoint</Application>
  <PresentationFormat>全屏显示(16:9)</PresentationFormat>
  <Paragraphs>258</Paragraphs>
  <Slides>64</Slides>
  <Notes>38</Notes>
  <HiddenSlides>0</HiddenSlides>
  <MMClips>0</MMClips>
  <ScaleCrop>false</ScaleCrop>
  <HeadingPairs>
    <vt:vector size="6" baseType="variant">
      <vt:variant>
        <vt:lpstr>已用的字体</vt:lpstr>
      </vt:variant>
      <vt:variant>
        <vt:i4>13</vt:i4>
      </vt:variant>
      <vt:variant>
        <vt:lpstr>主题</vt:lpstr>
      </vt:variant>
      <vt:variant>
        <vt:i4>5</vt:i4>
      </vt:variant>
      <vt:variant>
        <vt:lpstr>幻灯片标题</vt:lpstr>
      </vt:variant>
      <vt:variant>
        <vt:i4>64</vt:i4>
      </vt:variant>
    </vt:vector>
  </HeadingPairs>
  <TitlesOfParts>
    <vt:vector size="82" baseType="lpstr">
      <vt:lpstr>OPPOSans B</vt:lpstr>
      <vt:lpstr>OPPOSans-S</vt:lpstr>
      <vt:lpstr>Söhne</vt:lpstr>
      <vt:lpstr>仓耳明楷 W03</vt:lpstr>
      <vt:lpstr>仓耳玄三M W05</vt:lpstr>
      <vt:lpstr>微软雅黑</vt:lpstr>
      <vt:lpstr>微软雅黑</vt:lpstr>
      <vt:lpstr>Arial</vt:lpstr>
      <vt:lpstr>Arial Black</vt:lpstr>
      <vt:lpstr>Broadway</vt:lpstr>
      <vt:lpstr>Calibri</vt:lpstr>
      <vt:lpstr>Georgia Pro</vt:lpstr>
      <vt:lpstr>Wingdings</vt:lpstr>
      <vt:lpstr>Office 主题​​</vt:lpstr>
      <vt:lpstr>Office 主题​​</vt:lpstr>
      <vt:lpstr>Office 主题​​</vt:lpstr>
      <vt:lpstr>Office 主题​​</vt:lpstr>
      <vt:lpstr>Office 主题​​</vt:lpstr>
      <vt:lpstr>鸿蒙LiteOS的系统调用与中断</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诚 聘 英 才</dc:title>
  <dc:creator>Fish</dc:creator>
  <cp:lastModifiedBy>guilin li</cp:lastModifiedBy>
  <cp:revision>2664</cp:revision>
  <cp:lastPrinted>2017-11-30T03:12:00Z</cp:lastPrinted>
  <dcterms:created xsi:type="dcterms:W3CDTF">2018-05-31T06:32:00Z</dcterms:created>
  <dcterms:modified xsi:type="dcterms:W3CDTF">2023-09-24T07:50:30Z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2052-11.1.0.10072</vt:lpwstr>
  </property>
</Properties>
</file>